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3" r:id="rId4"/>
    <p:sldMasterId id="2147483684" r:id="rId5"/>
    <p:sldMasterId id="214748368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5143500" cx="9144000"/>
  <p:notesSz cx="6858000" cy="9144000"/>
  <p:embeddedFontLst>
    <p:embeddedFont>
      <p:font typeface="Montserrat SemiBold"/>
      <p:regular r:id="rId37"/>
      <p:bold r:id="rId38"/>
      <p:italic r:id="rId39"/>
      <p:boldItalic r:id="rId40"/>
    </p:embeddedFont>
    <p:embeddedFont>
      <p:font typeface="Montserrat"/>
      <p:regular r:id="rId41"/>
      <p:bold r:id="rId42"/>
      <p:italic r:id="rId43"/>
      <p:boldItalic r:id="rId44"/>
    </p:embeddedFont>
    <p:embeddedFont>
      <p:font typeface="Rambla"/>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SemiBold-boldItalic.fntdata"/><Relationship Id="rId20" Type="http://schemas.openxmlformats.org/officeDocument/2006/relationships/slide" Target="slides/slide13.xml"/><Relationship Id="rId42" Type="http://schemas.openxmlformats.org/officeDocument/2006/relationships/font" Target="fonts/Montserrat-bold.fntdata"/><Relationship Id="rId41" Type="http://schemas.openxmlformats.org/officeDocument/2006/relationships/font" Target="fonts/Montserrat-regular.fntdata"/><Relationship Id="rId22" Type="http://schemas.openxmlformats.org/officeDocument/2006/relationships/slide" Target="slides/slide15.xml"/><Relationship Id="rId44" Type="http://schemas.openxmlformats.org/officeDocument/2006/relationships/font" Target="fonts/Montserrat-boldItalic.fntdata"/><Relationship Id="rId21" Type="http://schemas.openxmlformats.org/officeDocument/2006/relationships/slide" Target="slides/slide14.xml"/><Relationship Id="rId43" Type="http://schemas.openxmlformats.org/officeDocument/2006/relationships/font" Target="fonts/Montserrat-italic.fntdata"/><Relationship Id="rId24" Type="http://schemas.openxmlformats.org/officeDocument/2006/relationships/slide" Target="slides/slide17.xml"/><Relationship Id="rId46" Type="http://schemas.openxmlformats.org/officeDocument/2006/relationships/font" Target="fonts/Rambla-bold.fntdata"/><Relationship Id="rId23" Type="http://schemas.openxmlformats.org/officeDocument/2006/relationships/slide" Target="slides/slide16.xml"/><Relationship Id="rId45" Type="http://schemas.openxmlformats.org/officeDocument/2006/relationships/font" Target="fonts/Rambla-regular.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8" Type="http://schemas.openxmlformats.org/officeDocument/2006/relationships/font" Target="fonts/Rambla-boldItalic.fntdata"/><Relationship Id="rId25" Type="http://schemas.openxmlformats.org/officeDocument/2006/relationships/slide" Target="slides/slide18.xml"/><Relationship Id="rId47" Type="http://schemas.openxmlformats.org/officeDocument/2006/relationships/font" Target="fonts/Rambla-italic.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MontserratSemiBold-regular.fntdata"/><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MontserratSemiBold-italic.fntdata"/><Relationship Id="rId16" Type="http://schemas.openxmlformats.org/officeDocument/2006/relationships/slide" Target="slides/slide9.xml"/><Relationship Id="rId38" Type="http://schemas.openxmlformats.org/officeDocument/2006/relationships/font" Target="fonts/MontserratSemiBold-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9e17d3cd1d_0_0:notes"/>
          <p:cNvSpPr/>
          <p:nvPr>
            <p:ph idx="2" type="sldImg"/>
          </p:nvPr>
        </p:nvSpPr>
        <p:spPr>
          <a:xfrm>
            <a:off x="91291" y="685838"/>
            <a:ext cx="66753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g39e17d3cd1d_0_0:notes"/>
          <p:cNvSpPr txBox="1"/>
          <p:nvPr>
            <p:ph idx="1" type="body"/>
          </p:nvPr>
        </p:nvSpPr>
        <p:spPr>
          <a:xfrm>
            <a:off x="685801"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9e9782e36f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39e9782e36f_1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cb3b642d26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cb3b642d26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cb3b642d26_0_344:notes"/>
          <p:cNvSpPr/>
          <p:nvPr>
            <p:ph idx="2" type="sldImg"/>
          </p:nvPr>
        </p:nvSpPr>
        <p:spPr>
          <a:xfrm>
            <a:off x="91292" y="685838"/>
            <a:ext cx="66753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gcb3b642d26_0_344:notes"/>
          <p:cNvSpPr txBox="1"/>
          <p:nvPr>
            <p:ph idx="1" type="body"/>
          </p:nvPr>
        </p:nvSpPr>
        <p:spPr>
          <a:xfrm>
            <a:off x="685801"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cb3b642d26_0_349:notes"/>
          <p:cNvSpPr/>
          <p:nvPr>
            <p:ph idx="2" type="sldImg"/>
          </p:nvPr>
        </p:nvSpPr>
        <p:spPr>
          <a:xfrm>
            <a:off x="91292" y="685838"/>
            <a:ext cx="66753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gcb3b642d26_0_349:notes"/>
          <p:cNvSpPr txBox="1"/>
          <p:nvPr>
            <p:ph idx="1" type="body"/>
          </p:nvPr>
        </p:nvSpPr>
        <p:spPr>
          <a:xfrm>
            <a:off x="685801"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400"/>
              <a:buNone/>
            </a:pPr>
            <a:r>
              <a:rPr lang="nl"/>
              <a:t>Spieken = 1</a:t>
            </a:r>
            <a:endParaRPr/>
          </a:p>
          <a:p>
            <a:pPr indent="0" lvl="0" marL="0" rtl="0" algn="l">
              <a:lnSpc>
                <a:spcPct val="100000"/>
              </a:lnSpc>
              <a:spcBef>
                <a:spcPts val="0"/>
              </a:spcBef>
              <a:spcAft>
                <a:spcPts val="0"/>
              </a:spcAft>
              <a:buSzPts val="1400"/>
              <a:buNone/>
            </a:pPr>
            <a:r>
              <a:rPr lang="nl"/>
              <a:t>Boekverslag van internet halen = fraude = 1</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cb3b642d26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cb3b642d26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Maatschappijleer 7 is mogelijk=compensatie!!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cb3b642d26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cb3b642d26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cb3b642d26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cb3b642d26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CE </a:t>
            </a:r>
            <a:r>
              <a:rPr lang="nl"/>
              <a:t>gemiddeld 5,45 dus gezakt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72bdcbeb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72bdcbeb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CE gemiddeld 5,45 dus gezakt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cb3b642d26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cb3b642d26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CE gemiddeld 5,51 dus net geslaagd</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72bdcbebc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72bdcbebc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CE gemiddeld 5,51 dus net geslaagd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cb3b642d26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cb3b642d26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3 x vijf, dus gezakt, maar na schrappen extra vak (AK, of WI) geslaagd. Advies is nu om AK te schrappen vanwege de vervolgopleidingen die wiskunde vragen. Er mag ook eerst nog een herexamen gedaan worden om te kijken of er een vijf opgehaald kan worden.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72bdcbebc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72bdcbebc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3 x vijf, dus gezakt, maar na schrappen extra vak (AK, of WI) geslaagd. Advies is nu om AK te schrappen vanwege de vervolgopleidingen die wiskunde vragen. Er mag ook eerst nog een herexamen gedaan worden om te kijken of er een vijf opgehaald kan worden.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cb3b642d26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cb3b642d26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rPr>
              <a:t>Vóór de Kerst niet laten vallen. Daarna mág een leerling het 8e vak laten vallen. Beter is na de uitslagbepalingen van het examen het vak te laten vallen.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9e9782e36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g39e9782e36f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cb3b642d26_0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cb3b642d26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8ca96cbea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8ca96cbe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cb3b642d26_0_883:notes"/>
          <p:cNvSpPr/>
          <p:nvPr>
            <p:ph idx="2" type="sldImg"/>
          </p:nvPr>
        </p:nvSpPr>
        <p:spPr>
          <a:xfrm>
            <a:off x="91278" y="685838"/>
            <a:ext cx="66756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gcb3b642d26_0_883: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89" name="Google Shape;289;gcb3b642d26_0_883:notes"/>
          <p:cNvSpPr txBox="1"/>
          <p:nvPr>
            <p:ph idx="12" type="sldNum"/>
          </p:nvPr>
        </p:nvSpPr>
        <p:spPr>
          <a:xfrm>
            <a:off x="3884614" y="8685223"/>
            <a:ext cx="2971800" cy="457200"/>
          </a:xfrm>
          <a:prstGeom prst="rect">
            <a:avLst/>
          </a:prstGeom>
          <a:noFill/>
          <a:ln>
            <a:noFill/>
          </a:ln>
        </p:spPr>
        <p:txBody>
          <a:bodyPr anchorCtr="0" anchor="b" bIns="47775" lIns="95550" spcFirstLastPara="1" rIns="95550" wrap="square" tIns="47775">
            <a:noAutofit/>
          </a:bodyPr>
          <a:lstStyle/>
          <a:p>
            <a:pPr indent="0" lvl="0" marL="0" rtl="0" algn="r">
              <a:lnSpc>
                <a:spcPct val="100000"/>
              </a:lnSpc>
              <a:spcBef>
                <a:spcPts val="0"/>
              </a:spcBef>
              <a:spcAft>
                <a:spcPts val="0"/>
              </a:spcAft>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cb3b642d26_0_725:notes"/>
          <p:cNvSpPr/>
          <p:nvPr>
            <p:ph idx="2" type="sldImg"/>
          </p:nvPr>
        </p:nvSpPr>
        <p:spPr>
          <a:xfrm>
            <a:off x="91278" y="685838"/>
            <a:ext cx="66756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gcb3b642d26_0_725: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97" name="Google Shape;297;gcb3b642d26_0_725:notes"/>
          <p:cNvSpPr txBox="1"/>
          <p:nvPr>
            <p:ph idx="12" type="sldNum"/>
          </p:nvPr>
        </p:nvSpPr>
        <p:spPr>
          <a:xfrm>
            <a:off x="3884614" y="8685223"/>
            <a:ext cx="2971800" cy="457200"/>
          </a:xfrm>
          <a:prstGeom prst="rect">
            <a:avLst/>
          </a:prstGeom>
          <a:noFill/>
          <a:ln>
            <a:noFill/>
          </a:ln>
        </p:spPr>
        <p:txBody>
          <a:bodyPr anchorCtr="0" anchor="b" bIns="47775" lIns="95550" spcFirstLastPara="1" rIns="95550" wrap="square" tIns="47775">
            <a:noAutofit/>
          </a:bodyPr>
          <a:lstStyle/>
          <a:p>
            <a:pPr indent="0" lvl="0" marL="0" rtl="0" algn="r">
              <a:lnSpc>
                <a:spcPct val="100000"/>
              </a:lnSpc>
              <a:spcBef>
                <a:spcPts val="0"/>
              </a:spcBef>
              <a:spcAft>
                <a:spcPts val="0"/>
              </a:spcAft>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f6c5347d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f6c5347d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cb3b642d26_0_804:notes"/>
          <p:cNvSpPr/>
          <p:nvPr>
            <p:ph idx="2" type="sldImg"/>
          </p:nvPr>
        </p:nvSpPr>
        <p:spPr>
          <a:xfrm>
            <a:off x="91278" y="685838"/>
            <a:ext cx="66756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gcb3b642d26_0_804: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l"/>
              <a:t>Noorderpoort contracten met zorginstellingen in Groningen. Voor verpleegkunde moet je misschien dus wel ver reizen. </a:t>
            </a:r>
            <a:endParaRPr/>
          </a:p>
        </p:txBody>
      </p:sp>
      <p:sp>
        <p:nvSpPr>
          <p:cNvPr id="311" name="Google Shape;311;gcb3b642d26_0_804:notes"/>
          <p:cNvSpPr txBox="1"/>
          <p:nvPr>
            <p:ph idx="12" type="sldNum"/>
          </p:nvPr>
        </p:nvSpPr>
        <p:spPr>
          <a:xfrm>
            <a:off x="3884614" y="8685223"/>
            <a:ext cx="2971800" cy="457200"/>
          </a:xfrm>
          <a:prstGeom prst="rect">
            <a:avLst/>
          </a:prstGeom>
          <a:noFill/>
          <a:ln>
            <a:noFill/>
          </a:ln>
        </p:spPr>
        <p:txBody>
          <a:bodyPr anchorCtr="0" anchor="b" bIns="47775" lIns="95550" spcFirstLastPara="1" rIns="95550" wrap="square" tIns="47775">
            <a:noAutofit/>
          </a:bodyPr>
          <a:lstStyle/>
          <a:p>
            <a:pPr indent="0" lvl="0" marL="0" rtl="0" algn="r">
              <a:lnSpc>
                <a:spcPct val="100000"/>
              </a:lnSpc>
              <a:spcBef>
                <a:spcPts val="0"/>
              </a:spcBef>
              <a:spcAft>
                <a:spcPts val="0"/>
              </a:spcAft>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cb3b642d26_0_797:notes"/>
          <p:cNvSpPr/>
          <p:nvPr>
            <p:ph idx="2" type="sldImg"/>
          </p:nvPr>
        </p:nvSpPr>
        <p:spPr>
          <a:xfrm>
            <a:off x="91278" y="685838"/>
            <a:ext cx="66756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cb3b642d26_0_797: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19" name="Google Shape;319;gcb3b642d26_0_797:notes"/>
          <p:cNvSpPr txBox="1"/>
          <p:nvPr>
            <p:ph idx="12" type="sldNum"/>
          </p:nvPr>
        </p:nvSpPr>
        <p:spPr>
          <a:xfrm>
            <a:off x="3884614" y="8685223"/>
            <a:ext cx="2971800" cy="457200"/>
          </a:xfrm>
          <a:prstGeom prst="rect">
            <a:avLst/>
          </a:prstGeom>
          <a:noFill/>
          <a:ln>
            <a:noFill/>
          </a:ln>
        </p:spPr>
        <p:txBody>
          <a:bodyPr anchorCtr="0" anchor="b" bIns="47775" lIns="95550" spcFirstLastPara="1" rIns="95550" wrap="square" tIns="47775">
            <a:noAutofit/>
          </a:bodyPr>
          <a:lstStyle/>
          <a:p>
            <a:pPr indent="0" lvl="0" marL="0" rtl="0" algn="r">
              <a:lnSpc>
                <a:spcPct val="100000"/>
              </a:lnSpc>
              <a:spcBef>
                <a:spcPts val="0"/>
              </a:spcBef>
              <a:spcAft>
                <a:spcPts val="0"/>
              </a:spcAft>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f7c5dad396_0_6:notes"/>
          <p:cNvSpPr/>
          <p:nvPr>
            <p:ph idx="2" type="sldImg"/>
          </p:nvPr>
        </p:nvSpPr>
        <p:spPr>
          <a:xfrm>
            <a:off x="91278" y="685838"/>
            <a:ext cx="66756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gf7c5dad396_0_6: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27" name="Google Shape;327;gf7c5dad396_0_6:notes"/>
          <p:cNvSpPr txBox="1"/>
          <p:nvPr>
            <p:ph idx="12" type="sldNum"/>
          </p:nvPr>
        </p:nvSpPr>
        <p:spPr>
          <a:xfrm>
            <a:off x="3884614" y="8685223"/>
            <a:ext cx="2971800" cy="457200"/>
          </a:xfrm>
          <a:prstGeom prst="rect">
            <a:avLst/>
          </a:prstGeom>
          <a:noFill/>
          <a:ln>
            <a:noFill/>
          </a:ln>
        </p:spPr>
        <p:txBody>
          <a:bodyPr anchorCtr="0" anchor="b" bIns="47775" lIns="95550" spcFirstLastPara="1" rIns="95550" wrap="square" tIns="47775">
            <a:noAutofit/>
          </a:bodyPr>
          <a:lstStyle/>
          <a:p>
            <a:pPr indent="0" lvl="0" marL="0" rtl="0" algn="r">
              <a:lnSpc>
                <a:spcPct val="100000"/>
              </a:lnSpc>
              <a:spcBef>
                <a:spcPts val="0"/>
              </a:spcBef>
              <a:spcAft>
                <a:spcPts val="0"/>
              </a:spcAft>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67f6d16887_0_0:notes"/>
          <p:cNvSpPr/>
          <p:nvPr>
            <p:ph idx="2" type="sldImg"/>
          </p:nvPr>
        </p:nvSpPr>
        <p:spPr>
          <a:xfrm>
            <a:off x="91278" y="685838"/>
            <a:ext cx="66756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g167f6d16887_0_0: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35" name="Google Shape;335;g167f6d16887_0_0:notes"/>
          <p:cNvSpPr txBox="1"/>
          <p:nvPr>
            <p:ph idx="12" type="sldNum"/>
          </p:nvPr>
        </p:nvSpPr>
        <p:spPr>
          <a:xfrm>
            <a:off x="3884614" y="8685223"/>
            <a:ext cx="2971800" cy="457200"/>
          </a:xfrm>
          <a:prstGeom prst="rect">
            <a:avLst/>
          </a:prstGeom>
          <a:noFill/>
          <a:ln>
            <a:noFill/>
          </a:ln>
        </p:spPr>
        <p:txBody>
          <a:bodyPr anchorCtr="0" anchor="b" bIns="47775" lIns="95550" spcFirstLastPara="1" rIns="95550" wrap="square" tIns="47775">
            <a:noAutofit/>
          </a:bodyPr>
          <a:lstStyle/>
          <a:p>
            <a:pPr indent="0" lvl="0" marL="0" rtl="0" algn="r">
              <a:lnSpc>
                <a:spcPct val="100000"/>
              </a:lnSpc>
              <a:spcBef>
                <a:spcPts val="0"/>
              </a:spcBef>
              <a:spcAft>
                <a:spcPts val="0"/>
              </a:spcAft>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f6c5347dfe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f6c5347dfe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f7e89168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f7e89168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cb3b642d26_0_955:notes"/>
          <p:cNvSpPr/>
          <p:nvPr>
            <p:ph idx="2" type="sldImg"/>
          </p:nvPr>
        </p:nvSpPr>
        <p:spPr>
          <a:xfrm>
            <a:off x="91291" y="685838"/>
            <a:ext cx="6675300" cy="3429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gcb3b642d26_0_955:notes"/>
          <p:cNvSpPr txBox="1"/>
          <p:nvPr>
            <p:ph idx="1" type="body"/>
          </p:nvPr>
        </p:nvSpPr>
        <p:spPr>
          <a:xfrm>
            <a:off x="685801" y="4343406"/>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355" name="Google Shape;355;gcb3b642d26_0_955:notes"/>
          <p:cNvSpPr txBox="1"/>
          <p:nvPr>
            <p:ph idx="12" type="sldNum"/>
          </p:nvPr>
        </p:nvSpPr>
        <p:spPr>
          <a:xfrm>
            <a:off x="3884614" y="8685223"/>
            <a:ext cx="2971800" cy="457200"/>
          </a:xfrm>
          <a:prstGeom prst="rect">
            <a:avLst/>
          </a:prstGeom>
          <a:noFill/>
          <a:ln>
            <a:noFill/>
          </a:ln>
        </p:spPr>
        <p:txBody>
          <a:bodyPr anchorCtr="0" anchor="b" bIns="47775" lIns="95550" spcFirstLastPara="1" rIns="95550" wrap="square" tIns="47775">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hab23015cf1e4f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hab23015cf1e4ff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hab23015cf1e4ff5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hab23015cf1e4ff5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4.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4.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4.png"/><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 afbeelding">
  <p:cSld name="TITLE_2">
    <p:bg>
      <p:bgPr>
        <a:blipFill>
          <a:blip r:embed="rId2">
            <a:alphaModFix/>
          </a:blip>
          <a:stretch>
            <a:fillRect/>
          </a:stretch>
        </a:blipFill>
      </p:bgPr>
    </p:bg>
    <p:spTree>
      <p:nvGrpSpPr>
        <p:cNvPr id="50" name="Shape 50"/>
        <p:cNvGrpSpPr/>
        <p:nvPr/>
      </p:nvGrpSpPr>
      <p:grpSpPr>
        <a:xfrm>
          <a:off x="0" y="0"/>
          <a:ext cx="0" cy="0"/>
          <a:chOff x="0" y="0"/>
          <a:chExt cx="0" cy="0"/>
        </a:xfrm>
      </p:grpSpPr>
      <p:pic>
        <p:nvPicPr>
          <p:cNvPr descr="Asset 10@4x.png" id="51" name="Google Shape;51;p13"/>
          <p:cNvPicPr preferRelativeResize="0"/>
          <p:nvPr/>
        </p:nvPicPr>
        <p:blipFill rotWithShape="1">
          <a:blip r:embed="rId3">
            <a:alphaModFix/>
          </a:blip>
          <a:srcRect b="0" l="60" r="70" t="0"/>
          <a:stretch/>
        </p:blipFill>
        <p:spPr>
          <a:xfrm>
            <a:off x="0" y="0"/>
            <a:ext cx="7609100" cy="2549625"/>
          </a:xfrm>
          <a:prstGeom prst="rect">
            <a:avLst/>
          </a:prstGeom>
          <a:noFill/>
          <a:ln>
            <a:noFill/>
          </a:ln>
        </p:spPr>
      </p:pic>
      <p:sp>
        <p:nvSpPr>
          <p:cNvPr id="52" name="Google Shape;52;p13"/>
          <p:cNvSpPr/>
          <p:nvPr/>
        </p:nvSpPr>
        <p:spPr>
          <a:xfrm flipH="1">
            <a:off x="-39150" y="2969033"/>
            <a:ext cx="9222300" cy="1777800"/>
          </a:xfrm>
          <a:prstGeom prst="rtTriangle">
            <a:avLst/>
          </a:prstGeom>
          <a:solidFill>
            <a:srgbClr val="8852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txBox="1"/>
          <p:nvPr>
            <p:ph idx="12" type="sldNum"/>
          </p:nvPr>
        </p:nvSpPr>
        <p:spPr>
          <a:xfrm>
            <a:off x="8472458" y="4983762"/>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pic>
        <p:nvPicPr>
          <p:cNvPr descr="vo-surhuisterveen-CMYK.png" id="54" name="Google Shape;54;p13"/>
          <p:cNvPicPr preferRelativeResize="0"/>
          <p:nvPr/>
        </p:nvPicPr>
        <p:blipFill rotWithShape="1">
          <a:blip r:embed="rId4">
            <a:alphaModFix/>
          </a:blip>
          <a:srcRect b="-1030" l="0" r="-12562" t="1030"/>
          <a:stretch/>
        </p:blipFill>
        <p:spPr>
          <a:xfrm>
            <a:off x="457202" y="356152"/>
            <a:ext cx="3028375" cy="738625"/>
          </a:xfrm>
          <a:prstGeom prst="rect">
            <a:avLst/>
          </a:prstGeom>
          <a:noFill/>
          <a:ln>
            <a:noFill/>
          </a:ln>
        </p:spPr>
      </p:pic>
      <p:sp>
        <p:nvSpPr>
          <p:cNvPr id="55" name="Google Shape;55;p13"/>
          <p:cNvSpPr txBox="1"/>
          <p:nvPr>
            <p:ph type="title"/>
          </p:nvPr>
        </p:nvSpPr>
        <p:spPr>
          <a:xfrm>
            <a:off x="396830" y="3310168"/>
            <a:ext cx="8279700" cy="1068900"/>
          </a:xfrm>
          <a:prstGeom prst="rect">
            <a:avLst/>
          </a:prstGeom>
        </p:spPr>
        <p:txBody>
          <a:bodyPr anchorCtr="0" anchor="b" bIns="91425" lIns="91425" spcFirstLastPara="1" rIns="91425" wrap="square" tIns="91425">
            <a:normAutofit/>
          </a:bodyPr>
          <a:lstStyle>
            <a:lvl1pPr lvl="0" rtl="0" algn="r">
              <a:lnSpc>
                <a:spcPct val="100000"/>
              </a:lnSpc>
              <a:spcBef>
                <a:spcPts val="0"/>
              </a:spcBef>
              <a:spcAft>
                <a:spcPts val="0"/>
              </a:spcAft>
              <a:buNone/>
              <a:defRPr b="1" sz="4800">
                <a:solidFill>
                  <a:srgbClr val="FFFFFF"/>
                </a:solidFill>
                <a:latin typeface="Montserrat"/>
                <a:ea typeface="Montserrat"/>
                <a:cs typeface="Montserrat"/>
                <a:sym typeface="Montserra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6" name="Google Shape;56;p13"/>
          <p:cNvSpPr txBox="1"/>
          <p:nvPr>
            <p:ph idx="1" type="subTitle"/>
          </p:nvPr>
        </p:nvSpPr>
        <p:spPr>
          <a:xfrm>
            <a:off x="2216350" y="4157891"/>
            <a:ext cx="6418200" cy="393600"/>
          </a:xfrm>
          <a:prstGeom prst="rect">
            <a:avLst/>
          </a:prstGeom>
        </p:spPr>
        <p:txBody>
          <a:bodyPr anchorCtr="0" anchor="t" bIns="91425" lIns="91425" spcFirstLastPara="1" rIns="91425" wrap="square" tIns="91425">
            <a:normAutofit/>
          </a:bodyPr>
          <a:lstStyle>
            <a:lvl1pPr lvl="0" rtl="0" algn="r">
              <a:spcBef>
                <a:spcPts val="0"/>
              </a:spcBef>
              <a:spcAft>
                <a:spcPts val="0"/>
              </a:spcAft>
              <a:buNone/>
              <a:defRPr b="1">
                <a:solidFill>
                  <a:schemeClr val="lt1"/>
                </a:solidFill>
              </a:defRPr>
            </a:lvl1pPr>
            <a:lvl2pPr lvl="1" rtl="0" algn="r">
              <a:spcBef>
                <a:spcPts val="1200"/>
              </a:spcBef>
              <a:spcAft>
                <a:spcPts val="0"/>
              </a:spcAft>
              <a:buNone/>
              <a:defRPr/>
            </a:lvl2pPr>
            <a:lvl3pPr lvl="2" rtl="0" algn="r">
              <a:spcBef>
                <a:spcPts val="1200"/>
              </a:spcBef>
              <a:spcAft>
                <a:spcPts val="0"/>
              </a:spcAft>
              <a:buNone/>
              <a:defRPr/>
            </a:lvl3pPr>
            <a:lvl4pPr lvl="3" rtl="0" algn="r">
              <a:spcBef>
                <a:spcPts val="1200"/>
              </a:spcBef>
              <a:spcAft>
                <a:spcPts val="0"/>
              </a:spcAft>
              <a:buNone/>
              <a:defRPr/>
            </a:lvl4pPr>
            <a:lvl5pPr lvl="4" rtl="0" algn="r">
              <a:spcBef>
                <a:spcPts val="1200"/>
              </a:spcBef>
              <a:spcAft>
                <a:spcPts val="0"/>
              </a:spcAft>
              <a:buNone/>
              <a:defRPr/>
            </a:lvl5pPr>
            <a:lvl6pPr lvl="5" rtl="0" algn="r">
              <a:spcBef>
                <a:spcPts val="1200"/>
              </a:spcBef>
              <a:spcAft>
                <a:spcPts val="0"/>
              </a:spcAft>
              <a:buNone/>
              <a:defRPr/>
            </a:lvl6pPr>
            <a:lvl7pPr lvl="6" rtl="0" algn="r">
              <a:spcBef>
                <a:spcPts val="1200"/>
              </a:spcBef>
              <a:spcAft>
                <a:spcPts val="0"/>
              </a:spcAft>
              <a:buNone/>
              <a:defRPr/>
            </a:lvl7pPr>
            <a:lvl8pPr lvl="7" rtl="0" algn="r">
              <a:spcBef>
                <a:spcPts val="1200"/>
              </a:spcBef>
              <a:spcAft>
                <a:spcPts val="0"/>
              </a:spcAft>
              <a:buNone/>
              <a:defRPr/>
            </a:lvl8pPr>
            <a:lvl9pPr lvl="8" rtl="0" algn="r">
              <a:spcBef>
                <a:spcPts val="1200"/>
              </a:spcBef>
              <a:spcAft>
                <a:spcPts val="1200"/>
              </a:spcAft>
              <a:buNone/>
              <a:defRPr/>
            </a:lvl9pPr>
          </a:lstStyle>
          <a:p/>
        </p:txBody>
      </p:sp>
      <p:sp>
        <p:nvSpPr>
          <p:cNvPr id="57" name="Google Shape;57;p13"/>
          <p:cNvSpPr/>
          <p:nvPr/>
        </p:nvSpPr>
        <p:spPr>
          <a:xfrm>
            <a:off x="0" y="4740845"/>
            <a:ext cx="9144000" cy="792600"/>
          </a:xfrm>
          <a:prstGeom prst="rect">
            <a:avLst/>
          </a:prstGeom>
          <a:solidFill>
            <a:srgbClr val="8852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bg>
      <p:bgPr>
        <a:blipFill>
          <a:blip r:embed="rId2">
            <a:alphaModFix/>
          </a:blip>
          <a:stretch>
            <a:fillRect/>
          </a:stretch>
        </a:blipFill>
      </p:bgPr>
    </p:bg>
    <p:spTree>
      <p:nvGrpSpPr>
        <p:cNvPr id="58" name="Shape 58"/>
        <p:cNvGrpSpPr/>
        <p:nvPr/>
      </p:nvGrpSpPr>
      <p:grpSpPr>
        <a:xfrm>
          <a:off x="0" y="0"/>
          <a:ext cx="0" cy="0"/>
          <a:chOff x="0" y="0"/>
          <a:chExt cx="0" cy="0"/>
        </a:xfrm>
      </p:grpSpPr>
      <p:pic>
        <p:nvPicPr>
          <p:cNvPr descr="Asset 10@4x.png" id="59" name="Google Shape;59;p14"/>
          <p:cNvPicPr preferRelativeResize="0"/>
          <p:nvPr/>
        </p:nvPicPr>
        <p:blipFill rotWithShape="1">
          <a:blip r:embed="rId3">
            <a:alphaModFix/>
          </a:blip>
          <a:srcRect b="0" l="60" r="70" t="0"/>
          <a:stretch/>
        </p:blipFill>
        <p:spPr>
          <a:xfrm>
            <a:off x="0" y="0"/>
            <a:ext cx="3916707" cy="1312387"/>
          </a:xfrm>
          <a:prstGeom prst="rect">
            <a:avLst/>
          </a:prstGeom>
          <a:noFill/>
          <a:ln>
            <a:noFill/>
          </a:ln>
        </p:spPr>
      </p:pic>
      <p:sp>
        <p:nvSpPr>
          <p:cNvPr id="60" name="Google Shape;6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pic>
        <p:nvPicPr>
          <p:cNvPr descr="Asset 10@4x.png" id="61" name="Google Shape;61;p14"/>
          <p:cNvPicPr preferRelativeResize="0"/>
          <p:nvPr/>
        </p:nvPicPr>
        <p:blipFill rotWithShape="1">
          <a:blip r:embed="rId3">
            <a:alphaModFix/>
          </a:blip>
          <a:srcRect b="0" l="60" r="70" t="0"/>
          <a:stretch/>
        </p:blipFill>
        <p:spPr>
          <a:xfrm rot="10800000">
            <a:off x="5227294" y="3861613"/>
            <a:ext cx="3916707" cy="1312387"/>
          </a:xfrm>
          <a:prstGeom prst="rect">
            <a:avLst/>
          </a:prstGeom>
          <a:noFill/>
          <a:ln>
            <a:noFill/>
          </a:ln>
        </p:spPr>
      </p:pic>
      <p:pic>
        <p:nvPicPr>
          <p:cNvPr descr="vo-surhuisterveen-CMYK.png" id="62" name="Google Shape;62;p14"/>
          <p:cNvPicPr preferRelativeResize="0"/>
          <p:nvPr/>
        </p:nvPicPr>
        <p:blipFill rotWithShape="1">
          <a:blip r:embed="rId4">
            <a:alphaModFix/>
          </a:blip>
          <a:srcRect b="-1030" l="0" r="82900" t="1030"/>
          <a:stretch/>
        </p:blipFill>
        <p:spPr>
          <a:xfrm>
            <a:off x="362467" y="270933"/>
            <a:ext cx="251925" cy="40447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 tekst" type="title">
  <p:cSld name="TITLE">
    <p:spTree>
      <p:nvGrpSpPr>
        <p:cNvPr id="67" name="Shape 67"/>
        <p:cNvGrpSpPr/>
        <p:nvPr/>
      </p:nvGrpSpPr>
      <p:grpSpPr>
        <a:xfrm>
          <a:off x="0" y="0"/>
          <a:ext cx="0" cy="0"/>
          <a:chOff x="0" y="0"/>
          <a:chExt cx="0" cy="0"/>
        </a:xfrm>
      </p:grpSpPr>
      <p:sp>
        <p:nvSpPr>
          <p:cNvPr id="68" name="Google Shape;68;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
        <p:nvSpPr>
          <p:cNvPr id="69" name="Google Shape;69;p16"/>
          <p:cNvSpPr txBox="1"/>
          <p:nvPr>
            <p:ph type="title"/>
          </p:nvPr>
        </p:nvSpPr>
        <p:spPr>
          <a:xfrm>
            <a:off x="402082" y="1534900"/>
            <a:ext cx="8279700" cy="10689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b="1" sz="4800">
                <a:latin typeface="Montserrat"/>
                <a:ea typeface="Montserrat"/>
                <a:cs typeface="Montserrat"/>
                <a:sym typeface="Montserra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0" name="Google Shape;70;p16"/>
          <p:cNvSpPr txBox="1"/>
          <p:nvPr>
            <p:ph idx="1" type="subTitle"/>
          </p:nvPr>
        </p:nvSpPr>
        <p:spPr>
          <a:xfrm>
            <a:off x="2263575" y="3063100"/>
            <a:ext cx="6418200" cy="3936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b="1"/>
            </a:lvl1pPr>
            <a:lvl2pPr lvl="1" rtl="0" algn="r">
              <a:spcBef>
                <a:spcPts val="1600"/>
              </a:spcBef>
              <a:spcAft>
                <a:spcPts val="0"/>
              </a:spcAft>
              <a:buNone/>
              <a:defRPr/>
            </a:lvl2pPr>
            <a:lvl3pPr lvl="2" rtl="0" algn="r">
              <a:spcBef>
                <a:spcPts val="1600"/>
              </a:spcBef>
              <a:spcAft>
                <a:spcPts val="0"/>
              </a:spcAft>
              <a:buNone/>
              <a:defRPr/>
            </a:lvl3pPr>
            <a:lvl4pPr lvl="3" rtl="0" algn="r">
              <a:spcBef>
                <a:spcPts val="1600"/>
              </a:spcBef>
              <a:spcAft>
                <a:spcPts val="0"/>
              </a:spcAft>
              <a:buNone/>
              <a:defRPr/>
            </a:lvl4pPr>
            <a:lvl5pPr lvl="4" rtl="0" algn="r">
              <a:spcBef>
                <a:spcPts val="1600"/>
              </a:spcBef>
              <a:spcAft>
                <a:spcPts val="0"/>
              </a:spcAft>
              <a:buNone/>
              <a:defRPr/>
            </a:lvl5pPr>
            <a:lvl6pPr lvl="5" rtl="0" algn="r">
              <a:spcBef>
                <a:spcPts val="1600"/>
              </a:spcBef>
              <a:spcAft>
                <a:spcPts val="0"/>
              </a:spcAft>
              <a:buNone/>
              <a:defRPr/>
            </a:lvl6pPr>
            <a:lvl7pPr lvl="6" rtl="0" algn="r">
              <a:spcBef>
                <a:spcPts val="1600"/>
              </a:spcBef>
              <a:spcAft>
                <a:spcPts val="0"/>
              </a:spcAft>
              <a:buNone/>
              <a:defRPr/>
            </a:lvl7pPr>
            <a:lvl8pPr lvl="7" rtl="0" algn="r">
              <a:spcBef>
                <a:spcPts val="1600"/>
              </a:spcBef>
              <a:spcAft>
                <a:spcPts val="0"/>
              </a:spcAft>
              <a:buNone/>
              <a:defRPr/>
            </a:lvl8pPr>
            <a:lvl9pPr lvl="8" rtl="0" algn="r">
              <a:spcBef>
                <a:spcPts val="1600"/>
              </a:spcBef>
              <a:spcAft>
                <a:spcPts val="1600"/>
              </a:spcAft>
              <a:buNone/>
              <a:defRPr/>
            </a:lvl9pPr>
          </a:lstStyle>
          <a:p/>
        </p:txBody>
      </p:sp>
      <p:pic>
        <p:nvPicPr>
          <p:cNvPr descr="vo-surhuisterveen-CMYK.png" id="71" name="Google Shape;71;p16"/>
          <p:cNvPicPr preferRelativeResize="0"/>
          <p:nvPr/>
        </p:nvPicPr>
        <p:blipFill rotWithShape="1">
          <a:blip r:embed="rId2">
            <a:alphaModFix/>
          </a:blip>
          <a:srcRect b="-1030" l="0" r="-12562" t="1030"/>
          <a:stretch/>
        </p:blipFill>
        <p:spPr>
          <a:xfrm>
            <a:off x="457202" y="356152"/>
            <a:ext cx="3028375" cy="7386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 afbeelding">
  <p:cSld name="TITLE_2">
    <p:bg>
      <p:bgPr>
        <a:blipFill>
          <a:blip r:embed="rId2">
            <a:alphaModFix/>
          </a:blip>
          <a:stretch>
            <a:fillRect/>
          </a:stretch>
        </a:blipFill>
      </p:bgPr>
    </p:bg>
    <p:spTree>
      <p:nvGrpSpPr>
        <p:cNvPr id="72" name="Shape 72"/>
        <p:cNvGrpSpPr/>
        <p:nvPr/>
      </p:nvGrpSpPr>
      <p:grpSpPr>
        <a:xfrm>
          <a:off x="0" y="0"/>
          <a:ext cx="0" cy="0"/>
          <a:chOff x="0" y="0"/>
          <a:chExt cx="0" cy="0"/>
        </a:xfrm>
      </p:grpSpPr>
      <p:pic>
        <p:nvPicPr>
          <p:cNvPr descr="Asset 10@4x.png" id="73" name="Google Shape;73;p17"/>
          <p:cNvPicPr preferRelativeResize="0"/>
          <p:nvPr/>
        </p:nvPicPr>
        <p:blipFill rotWithShape="1">
          <a:blip r:embed="rId3">
            <a:alphaModFix/>
          </a:blip>
          <a:srcRect b="0" l="60" r="70" t="0"/>
          <a:stretch/>
        </p:blipFill>
        <p:spPr>
          <a:xfrm>
            <a:off x="0" y="0"/>
            <a:ext cx="7609100" cy="2549625"/>
          </a:xfrm>
          <a:prstGeom prst="rect">
            <a:avLst/>
          </a:prstGeom>
          <a:noFill/>
          <a:ln>
            <a:noFill/>
          </a:ln>
        </p:spPr>
      </p:pic>
      <p:sp>
        <p:nvSpPr>
          <p:cNvPr id="74" name="Google Shape;74;p17"/>
          <p:cNvSpPr/>
          <p:nvPr/>
        </p:nvSpPr>
        <p:spPr>
          <a:xfrm flipH="1">
            <a:off x="-39150" y="2969033"/>
            <a:ext cx="9222300" cy="1777800"/>
          </a:xfrm>
          <a:prstGeom prst="rtTriangle">
            <a:avLst/>
          </a:prstGeom>
          <a:solidFill>
            <a:srgbClr val="8852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7"/>
          <p:cNvSpPr txBox="1"/>
          <p:nvPr>
            <p:ph idx="12" type="sldNum"/>
          </p:nvPr>
        </p:nvSpPr>
        <p:spPr>
          <a:xfrm>
            <a:off x="8472458" y="4983762"/>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pic>
        <p:nvPicPr>
          <p:cNvPr descr="vo-surhuisterveen-CMYK.png" id="76" name="Google Shape;76;p17"/>
          <p:cNvPicPr preferRelativeResize="0"/>
          <p:nvPr/>
        </p:nvPicPr>
        <p:blipFill rotWithShape="1">
          <a:blip r:embed="rId4">
            <a:alphaModFix/>
          </a:blip>
          <a:srcRect b="-1030" l="0" r="-12562" t="1030"/>
          <a:stretch/>
        </p:blipFill>
        <p:spPr>
          <a:xfrm>
            <a:off x="457202" y="356152"/>
            <a:ext cx="3028375" cy="738625"/>
          </a:xfrm>
          <a:prstGeom prst="rect">
            <a:avLst/>
          </a:prstGeom>
          <a:noFill/>
          <a:ln>
            <a:noFill/>
          </a:ln>
        </p:spPr>
      </p:pic>
      <p:sp>
        <p:nvSpPr>
          <p:cNvPr id="77" name="Google Shape;77;p17"/>
          <p:cNvSpPr txBox="1"/>
          <p:nvPr>
            <p:ph type="title"/>
          </p:nvPr>
        </p:nvSpPr>
        <p:spPr>
          <a:xfrm>
            <a:off x="396830" y="3310168"/>
            <a:ext cx="8279700" cy="1068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None/>
              <a:defRPr b="1" sz="4800">
                <a:solidFill>
                  <a:srgbClr val="FFFFFF"/>
                </a:solidFill>
                <a:latin typeface="Montserrat"/>
                <a:ea typeface="Montserrat"/>
                <a:cs typeface="Montserrat"/>
                <a:sym typeface="Montserra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8" name="Google Shape;78;p17"/>
          <p:cNvSpPr txBox="1"/>
          <p:nvPr>
            <p:ph idx="1" type="subTitle"/>
          </p:nvPr>
        </p:nvSpPr>
        <p:spPr>
          <a:xfrm>
            <a:off x="2216350" y="4157891"/>
            <a:ext cx="6418200" cy="393600"/>
          </a:xfrm>
          <a:prstGeom prst="rect">
            <a:avLst/>
          </a:prstGeom>
        </p:spPr>
        <p:txBody>
          <a:bodyPr anchorCtr="0" anchor="t" bIns="91425" lIns="91425" spcFirstLastPara="1" rIns="91425" wrap="square" tIns="91425">
            <a:noAutofit/>
          </a:bodyPr>
          <a:lstStyle>
            <a:lvl1pPr lvl="0" rtl="0" algn="r">
              <a:spcBef>
                <a:spcPts val="0"/>
              </a:spcBef>
              <a:spcAft>
                <a:spcPts val="0"/>
              </a:spcAft>
              <a:buNone/>
              <a:defRPr b="1">
                <a:solidFill>
                  <a:schemeClr val="lt1"/>
                </a:solidFill>
              </a:defRPr>
            </a:lvl1pPr>
            <a:lvl2pPr lvl="1" rtl="0" algn="r">
              <a:spcBef>
                <a:spcPts val="1600"/>
              </a:spcBef>
              <a:spcAft>
                <a:spcPts val="0"/>
              </a:spcAft>
              <a:buNone/>
              <a:defRPr/>
            </a:lvl2pPr>
            <a:lvl3pPr lvl="2" rtl="0" algn="r">
              <a:spcBef>
                <a:spcPts val="1600"/>
              </a:spcBef>
              <a:spcAft>
                <a:spcPts val="0"/>
              </a:spcAft>
              <a:buNone/>
              <a:defRPr/>
            </a:lvl3pPr>
            <a:lvl4pPr lvl="3" rtl="0" algn="r">
              <a:spcBef>
                <a:spcPts val="1600"/>
              </a:spcBef>
              <a:spcAft>
                <a:spcPts val="0"/>
              </a:spcAft>
              <a:buNone/>
              <a:defRPr/>
            </a:lvl4pPr>
            <a:lvl5pPr lvl="4" rtl="0" algn="r">
              <a:spcBef>
                <a:spcPts val="1600"/>
              </a:spcBef>
              <a:spcAft>
                <a:spcPts val="0"/>
              </a:spcAft>
              <a:buNone/>
              <a:defRPr/>
            </a:lvl5pPr>
            <a:lvl6pPr lvl="5" rtl="0" algn="r">
              <a:spcBef>
                <a:spcPts val="1600"/>
              </a:spcBef>
              <a:spcAft>
                <a:spcPts val="0"/>
              </a:spcAft>
              <a:buNone/>
              <a:defRPr/>
            </a:lvl6pPr>
            <a:lvl7pPr lvl="6" rtl="0" algn="r">
              <a:spcBef>
                <a:spcPts val="1600"/>
              </a:spcBef>
              <a:spcAft>
                <a:spcPts val="0"/>
              </a:spcAft>
              <a:buNone/>
              <a:defRPr/>
            </a:lvl7pPr>
            <a:lvl8pPr lvl="7" rtl="0" algn="r">
              <a:spcBef>
                <a:spcPts val="1600"/>
              </a:spcBef>
              <a:spcAft>
                <a:spcPts val="0"/>
              </a:spcAft>
              <a:buNone/>
              <a:defRPr/>
            </a:lvl8pPr>
            <a:lvl9pPr lvl="8" rtl="0" algn="r">
              <a:spcBef>
                <a:spcPts val="1600"/>
              </a:spcBef>
              <a:spcAft>
                <a:spcPts val="1600"/>
              </a:spcAft>
              <a:buNone/>
              <a:defRPr/>
            </a:lvl9pPr>
          </a:lstStyle>
          <a:p/>
        </p:txBody>
      </p:sp>
      <p:sp>
        <p:nvSpPr>
          <p:cNvPr id="79" name="Google Shape;79;p17"/>
          <p:cNvSpPr/>
          <p:nvPr/>
        </p:nvSpPr>
        <p:spPr>
          <a:xfrm>
            <a:off x="0" y="4740845"/>
            <a:ext cx="9144000" cy="792600"/>
          </a:xfrm>
          <a:prstGeom prst="rect">
            <a:avLst/>
          </a:prstGeom>
          <a:solidFill>
            <a:srgbClr val="8852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0" name="Shape 80"/>
        <p:cNvGrpSpPr/>
        <p:nvPr/>
      </p:nvGrpSpPr>
      <p:grpSpPr>
        <a:xfrm>
          <a:off x="0" y="0"/>
          <a:ext cx="0" cy="0"/>
          <a:chOff x="0" y="0"/>
          <a:chExt cx="0" cy="0"/>
        </a:xfrm>
      </p:grpSpPr>
      <p:sp>
        <p:nvSpPr>
          <p:cNvPr id="81" name="Google Shape;81;p18"/>
          <p:cNvSpPr txBox="1"/>
          <p:nvPr>
            <p:ph type="title"/>
          </p:nvPr>
        </p:nvSpPr>
        <p:spPr>
          <a:xfrm>
            <a:off x="873725" y="329294"/>
            <a:ext cx="85206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Font typeface="Montserrat"/>
              <a:buNone/>
              <a:defRPr b="1" sz="2400">
                <a:latin typeface="Montserrat"/>
                <a:ea typeface="Montserrat"/>
                <a:cs typeface="Montserrat"/>
                <a:sym typeface="Montserrat"/>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82" name="Google Shape;8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
        <p:nvSpPr>
          <p:cNvPr id="83" name="Google Shape;83;p18"/>
          <p:cNvSpPr txBox="1"/>
          <p:nvPr/>
        </p:nvSpPr>
        <p:spPr>
          <a:xfrm>
            <a:off x="997075" y="1258425"/>
            <a:ext cx="7266300" cy="33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546278"/>
              </a:solidFill>
              <a:latin typeface="Montserrat"/>
              <a:ea typeface="Montserrat"/>
              <a:cs typeface="Montserrat"/>
              <a:sym typeface="Montserrat"/>
            </a:endParaRPr>
          </a:p>
        </p:txBody>
      </p:sp>
      <p:sp>
        <p:nvSpPr>
          <p:cNvPr id="84" name="Google Shape;84;p18"/>
          <p:cNvSpPr txBox="1"/>
          <p:nvPr/>
        </p:nvSpPr>
        <p:spPr>
          <a:xfrm>
            <a:off x="466625" y="1475075"/>
            <a:ext cx="8165700" cy="307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546278"/>
              </a:solidFill>
              <a:latin typeface="Montserrat"/>
              <a:ea typeface="Montserrat"/>
              <a:cs typeface="Montserrat"/>
              <a:sym typeface="Montserrat"/>
            </a:endParaRPr>
          </a:p>
        </p:txBody>
      </p:sp>
      <p:pic>
        <p:nvPicPr>
          <p:cNvPr descr="vo-surhuisterveen-CMYK.png" id="85" name="Google Shape;85;p18"/>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6" name="Shape 86"/>
        <p:cNvGrpSpPr/>
        <p:nvPr/>
      </p:nvGrpSpPr>
      <p:grpSpPr>
        <a:xfrm>
          <a:off x="0" y="0"/>
          <a:ext cx="0" cy="0"/>
          <a:chOff x="0" y="0"/>
          <a:chExt cx="0" cy="0"/>
        </a:xfrm>
      </p:grpSpPr>
      <p:sp>
        <p:nvSpPr>
          <p:cNvPr id="87" name="Google Shape;87;p19"/>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ontserrat"/>
              <a:buChar char="●"/>
              <a:defRPr>
                <a:latin typeface="Montserrat"/>
                <a:ea typeface="Montserrat"/>
                <a:cs typeface="Montserrat"/>
                <a:sym typeface="Montserrat"/>
              </a:defRPr>
            </a:lvl1pPr>
            <a:lvl2pPr indent="-317500" lvl="1" marL="914400" rtl="0">
              <a:spcBef>
                <a:spcPts val="0"/>
              </a:spcBef>
              <a:spcAft>
                <a:spcPts val="0"/>
              </a:spcAft>
              <a:buSzPts val="1400"/>
              <a:buFont typeface="Montserrat"/>
              <a:buChar char="○"/>
              <a:defRPr>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88" name="Google Shape;88;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
        <p:nvSpPr>
          <p:cNvPr id="89" name="Google Shape;89;p19"/>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Font typeface="Montserrat"/>
              <a:buNone/>
              <a:defRPr b="1" sz="2400">
                <a:latin typeface="Montserrat"/>
                <a:ea typeface="Montserrat"/>
                <a:cs typeface="Montserrat"/>
                <a:sym typeface="Montserrat"/>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pic>
        <p:nvPicPr>
          <p:cNvPr descr="vo-surhuisterveen-CMYK.png" id="90" name="Google Shape;90;p19"/>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sp>
        <p:nvSpPr>
          <p:cNvPr id="92" name="Google Shape;92;p20"/>
          <p:cNvSpPr txBox="1"/>
          <p:nvPr>
            <p:ph idx="1" type="body"/>
          </p:nvPr>
        </p:nvSpPr>
        <p:spPr>
          <a:xfrm>
            <a:off x="873725" y="1152475"/>
            <a:ext cx="34380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ontserrat"/>
              <a:buChar char="●"/>
              <a:defRPr>
                <a:latin typeface="Montserrat"/>
                <a:ea typeface="Montserrat"/>
                <a:cs typeface="Montserrat"/>
                <a:sym typeface="Montserrat"/>
              </a:defRPr>
            </a:lvl1pPr>
            <a:lvl2pPr indent="-330200" lvl="1" marL="914400" rtl="0">
              <a:spcBef>
                <a:spcPts val="0"/>
              </a:spcBef>
              <a:spcAft>
                <a:spcPts val="0"/>
              </a:spcAft>
              <a:buSzPts val="1600"/>
              <a:buFont typeface="Montserrat"/>
              <a:buChar char="○"/>
              <a:defRPr sz="1600">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04800" lvl="8" marL="4114800" rtl="0">
              <a:spcBef>
                <a:spcPts val="0"/>
              </a:spcBef>
              <a:spcAft>
                <a:spcPts val="0"/>
              </a:spcAft>
              <a:buSzPts val="1200"/>
              <a:buFont typeface="Montserrat"/>
              <a:buChar char="■"/>
              <a:defRPr sz="1200">
                <a:latin typeface="Montserrat"/>
                <a:ea typeface="Montserrat"/>
                <a:cs typeface="Montserrat"/>
                <a:sym typeface="Montserrat"/>
              </a:defRPr>
            </a:lvl9pPr>
          </a:lstStyle>
          <a:p/>
        </p:txBody>
      </p:sp>
      <p:sp>
        <p:nvSpPr>
          <p:cNvPr id="93" name="Google Shape;93;p20"/>
          <p:cNvSpPr txBox="1"/>
          <p:nvPr>
            <p:ph idx="2" type="body"/>
          </p:nvPr>
        </p:nvSpPr>
        <p:spPr>
          <a:xfrm>
            <a:off x="4832400" y="1152475"/>
            <a:ext cx="34380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ontserrat"/>
              <a:buChar char="●"/>
              <a:defRPr>
                <a:latin typeface="Montserrat"/>
                <a:ea typeface="Montserrat"/>
                <a:cs typeface="Montserrat"/>
                <a:sym typeface="Montserrat"/>
              </a:defRPr>
            </a:lvl1pPr>
            <a:lvl2pPr indent="-330200" lvl="1" marL="914400" rtl="0">
              <a:spcBef>
                <a:spcPts val="0"/>
              </a:spcBef>
              <a:spcAft>
                <a:spcPts val="0"/>
              </a:spcAft>
              <a:buSzPts val="1600"/>
              <a:buFont typeface="Montserrat"/>
              <a:buChar char="○"/>
              <a:defRPr sz="1600">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04800" lvl="8" marL="4114800" rtl="0">
              <a:spcBef>
                <a:spcPts val="0"/>
              </a:spcBef>
              <a:spcAft>
                <a:spcPts val="1600"/>
              </a:spcAft>
              <a:buSzPts val="1200"/>
              <a:buFont typeface="Montserrat"/>
              <a:buChar char="■"/>
              <a:defRPr sz="1200">
                <a:latin typeface="Montserrat"/>
                <a:ea typeface="Montserrat"/>
                <a:cs typeface="Montserrat"/>
                <a:sym typeface="Montserrat"/>
              </a:defRPr>
            </a:lvl9pPr>
          </a:lstStyle>
          <a:p/>
        </p:txBody>
      </p:sp>
      <p:sp>
        <p:nvSpPr>
          <p:cNvPr id="94" name="Google Shape;9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
        <p:nvSpPr>
          <p:cNvPr id="95" name="Google Shape;95;p20"/>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Font typeface="Montserrat"/>
              <a:buNone/>
              <a:defRPr b="1" sz="2400">
                <a:latin typeface="Montserrat"/>
                <a:ea typeface="Montserrat"/>
                <a:cs typeface="Montserrat"/>
                <a:sym typeface="Montserrat"/>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pic>
        <p:nvPicPr>
          <p:cNvPr descr="vo-surhuisterveen-CMYK.png" id="96" name="Google Shape;96;p20"/>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7" name="Shape 97"/>
        <p:cNvGrpSpPr/>
        <p:nvPr/>
      </p:nvGrpSpPr>
      <p:grpSpPr>
        <a:xfrm>
          <a:off x="0" y="0"/>
          <a:ext cx="0" cy="0"/>
          <a:chOff x="0" y="0"/>
          <a:chExt cx="0" cy="0"/>
        </a:xfrm>
      </p:grpSpPr>
      <p:sp>
        <p:nvSpPr>
          <p:cNvPr id="98" name="Google Shape;9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
        <p:nvSpPr>
          <p:cNvPr id="99" name="Google Shape;99;p21"/>
          <p:cNvSpPr txBox="1"/>
          <p:nvPr>
            <p:ph type="title"/>
          </p:nvPr>
        </p:nvSpPr>
        <p:spPr>
          <a:xfrm>
            <a:off x="873725" y="329294"/>
            <a:ext cx="85206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Font typeface="Montserrat"/>
              <a:buNone/>
              <a:defRPr b="1" sz="2400">
                <a:latin typeface="Montserrat"/>
                <a:ea typeface="Montserrat"/>
                <a:cs typeface="Montserrat"/>
                <a:sym typeface="Montserrat"/>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pic>
        <p:nvPicPr>
          <p:cNvPr descr="vo-surhuisterveen-CMYK.png" id="100" name="Google Shape;100;p21"/>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1" name="Shape 101"/>
        <p:cNvGrpSpPr/>
        <p:nvPr/>
      </p:nvGrpSpPr>
      <p:grpSpPr>
        <a:xfrm>
          <a:off x="0" y="0"/>
          <a:ext cx="0" cy="0"/>
          <a:chOff x="0" y="0"/>
          <a:chExt cx="0" cy="0"/>
        </a:xfrm>
      </p:grpSpPr>
      <p:sp>
        <p:nvSpPr>
          <p:cNvPr id="102" name="Google Shape;102;p22"/>
          <p:cNvSpPr txBox="1"/>
          <p:nvPr>
            <p:ph idx="1" type="body"/>
          </p:nvPr>
        </p:nvSpPr>
        <p:spPr>
          <a:xfrm>
            <a:off x="873725" y="1389600"/>
            <a:ext cx="2808000" cy="3179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Montserrat"/>
              <a:buChar char="●"/>
              <a:defRPr>
                <a:latin typeface="Montserrat"/>
                <a:ea typeface="Montserrat"/>
                <a:cs typeface="Montserrat"/>
                <a:sym typeface="Montserrat"/>
              </a:defRPr>
            </a:lvl1pPr>
            <a:lvl2pPr indent="-330200" lvl="1" marL="914400" rtl="0">
              <a:spcBef>
                <a:spcPts val="0"/>
              </a:spcBef>
              <a:spcAft>
                <a:spcPts val="0"/>
              </a:spcAft>
              <a:buSzPts val="1600"/>
              <a:buFont typeface="Montserrat"/>
              <a:buChar char="○"/>
              <a:defRPr sz="1600">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03" name="Google Shape;10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
        <p:nvSpPr>
          <p:cNvPr id="104" name="Google Shape;104;p22"/>
          <p:cNvSpPr txBox="1"/>
          <p:nvPr>
            <p:ph type="title"/>
          </p:nvPr>
        </p:nvSpPr>
        <p:spPr>
          <a:xfrm>
            <a:off x="873725" y="425150"/>
            <a:ext cx="3837600" cy="8070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Font typeface="Montserrat"/>
              <a:buNone/>
              <a:defRPr b="1" sz="2400">
                <a:latin typeface="Montserrat"/>
                <a:ea typeface="Montserrat"/>
                <a:cs typeface="Montserrat"/>
                <a:sym typeface="Montserrat"/>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pic>
        <p:nvPicPr>
          <p:cNvPr descr="vo-surhuisterveen-CMYK.png" id="105" name="Google Shape;105;p22"/>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6" name="Shape 106"/>
        <p:cNvGrpSpPr/>
        <p:nvPr/>
      </p:nvGrpSpPr>
      <p:grpSpPr>
        <a:xfrm>
          <a:off x="0" y="0"/>
          <a:ext cx="0" cy="0"/>
          <a:chOff x="0" y="0"/>
          <a:chExt cx="0" cy="0"/>
        </a:xfrm>
      </p:grpSpPr>
      <p:sp>
        <p:nvSpPr>
          <p:cNvPr id="107" name="Google Shape;107;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
        <p:nvSpPr>
          <p:cNvPr id="108" name="Google Shape;108;p23"/>
          <p:cNvSpPr txBox="1"/>
          <p:nvPr>
            <p:ph type="title"/>
          </p:nvPr>
        </p:nvSpPr>
        <p:spPr>
          <a:xfrm>
            <a:off x="344350" y="917335"/>
            <a:ext cx="8279700" cy="2976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4800">
                <a:latin typeface="Montserrat"/>
                <a:ea typeface="Montserrat"/>
                <a:cs typeface="Montserrat"/>
                <a:sym typeface="Montserra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descr="vo-surhuisterveen-CMYK.png" id="109" name="Google Shape;109;p23"/>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110" name="Shape 110"/>
        <p:cNvGrpSpPr/>
        <p:nvPr/>
      </p:nvGrpSpPr>
      <p:grpSpPr>
        <a:xfrm>
          <a:off x="0" y="0"/>
          <a:ext cx="0" cy="0"/>
          <a:chOff x="0" y="0"/>
          <a:chExt cx="0" cy="0"/>
        </a:xfrm>
      </p:grpSpPr>
      <p:pic>
        <p:nvPicPr>
          <p:cNvPr descr="Asset 10@4x.png" id="111" name="Google Shape;111;p24"/>
          <p:cNvPicPr preferRelativeResize="0"/>
          <p:nvPr/>
        </p:nvPicPr>
        <p:blipFill rotWithShape="1">
          <a:blip r:embed="rId3">
            <a:alphaModFix/>
          </a:blip>
          <a:srcRect b="0" l="60" r="70" t="0"/>
          <a:stretch/>
        </p:blipFill>
        <p:spPr>
          <a:xfrm>
            <a:off x="0" y="0"/>
            <a:ext cx="5222276" cy="1749850"/>
          </a:xfrm>
          <a:prstGeom prst="rect">
            <a:avLst/>
          </a:prstGeom>
          <a:noFill/>
          <a:ln>
            <a:noFill/>
          </a:ln>
        </p:spPr>
      </p:pic>
      <p:sp>
        <p:nvSpPr>
          <p:cNvPr id="112" name="Google Shape;112;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pic>
        <p:nvPicPr>
          <p:cNvPr descr="Asset 10@4x.png" id="113" name="Google Shape;113;p24"/>
          <p:cNvPicPr preferRelativeResize="0"/>
          <p:nvPr/>
        </p:nvPicPr>
        <p:blipFill rotWithShape="1">
          <a:blip r:embed="rId3">
            <a:alphaModFix/>
          </a:blip>
          <a:srcRect b="0" l="60" r="70" t="0"/>
          <a:stretch/>
        </p:blipFill>
        <p:spPr>
          <a:xfrm rot="10800000">
            <a:off x="3921725" y="3424150"/>
            <a:ext cx="5222276" cy="1749850"/>
          </a:xfrm>
          <a:prstGeom prst="rect">
            <a:avLst/>
          </a:prstGeom>
          <a:noFill/>
          <a:ln>
            <a:noFill/>
          </a:ln>
        </p:spPr>
      </p:pic>
      <p:pic>
        <p:nvPicPr>
          <p:cNvPr descr="vo-surhuisterveen-CMYK.png" id="114" name="Google Shape;114;p24"/>
          <p:cNvPicPr preferRelativeResize="0"/>
          <p:nvPr/>
        </p:nvPicPr>
        <p:blipFill rotWithShape="1">
          <a:blip r:embed="rId4">
            <a:alphaModFix/>
          </a:blip>
          <a:srcRect b="-1030" l="0" r="82900" t="1030"/>
          <a:stretch/>
        </p:blipFill>
        <p:spPr>
          <a:xfrm>
            <a:off x="362467" y="270933"/>
            <a:ext cx="251925" cy="40447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p:cSld name="CUSTOM">
    <p:spTree>
      <p:nvGrpSpPr>
        <p:cNvPr id="115" name="Shape 115"/>
        <p:cNvGrpSpPr/>
        <p:nvPr/>
      </p:nvGrpSpPr>
      <p:grpSpPr>
        <a:xfrm>
          <a:off x="0" y="0"/>
          <a:ext cx="0" cy="0"/>
          <a:chOff x="0" y="0"/>
          <a:chExt cx="0" cy="0"/>
        </a:xfrm>
      </p:grpSpPr>
      <p:pic>
        <p:nvPicPr>
          <p:cNvPr descr="vo-surhuisterveen-CMYK.png" id="116" name="Google Shape;116;p25"/>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1" name="Shape 121"/>
        <p:cNvGrpSpPr/>
        <p:nvPr/>
      </p:nvGrpSpPr>
      <p:grpSpPr>
        <a:xfrm>
          <a:off x="0" y="0"/>
          <a:ext cx="0" cy="0"/>
          <a:chOff x="0" y="0"/>
          <a:chExt cx="0" cy="0"/>
        </a:xfrm>
      </p:grpSpPr>
      <p:sp>
        <p:nvSpPr>
          <p:cNvPr id="122" name="Google Shape;122;p27"/>
          <p:cNvSpPr txBox="1"/>
          <p:nvPr>
            <p:ph idx="1" type="body"/>
          </p:nvPr>
        </p:nvSpPr>
        <p:spPr>
          <a:xfrm>
            <a:off x="873725" y="1152475"/>
            <a:ext cx="7540200" cy="3416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Font typeface="Montserrat"/>
              <a:buChar char="●"/>
              <a:defRPr>
                <a:latin typeface="Montserrat"/>
                <a:ea typeface="Montserrat"/>
                <a:cs typeface="Montserrat"/>
                <a:sym typeface="Montserrat"/>
              </a:defRPr>
            </a:lvl1pPr>
            <a:lvl2pPr indent="-317500" lvl="1" marL="914400" rtl="0" algn="l">
              <a:lnSpc>
                <a:spcPct val="115000"/>
              </a:lnSpc>
              <a:spcBef>
                <a:spcPts val="0"/>
              </a:spcBef>
              <a:spcAft>
                <a:spcPts val="0"/>
              </a:spcAft>
              <a:buSzPts val="1400"/>
              <a:buFont typeface="Montserrat"/>
              <a:buChar char="○"/>
              <a:defRPr>
                <a:latin typeface="Montserrat"/>
                <a:ea typeface="Montserrat"/>
                <a:cs typeface="Montserrat"/>
                <a:sym typeface="Montserrat"/>
              </a:defRPr>
            </a:lvl2pPr>
            <a:lvl3pPr indent="-317500" lvl="2" marL="1371600" rtl="0" algn="l">
              <a:lnSpc>
                <a:spcPct val="115000"/>
              </a:lnSpc>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lgn="l">
              <a:lnSpc>
                <a:spcPct val="115000"/>
              </a:lnSpc>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lgn="l">
              <a:lnSpc>
                <a:spcPct val="115000"/>
              </a:lnSpc>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lgn="l">
              <a:lnSpc>
                <a:spcPct val="115000"/>
              </a:lnSpc>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lgn="l">
              <a:lnSpc>
                <a:spcPct val="115000"/>
              </a:lnSpc>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lgn="l">
              <a:lnSpc>
                <a:spcPct val="115000"/>
              </a:lnSpc>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lgn="l">
              <a:lnSpc>
                <a:spcPct val="115000"/>
              </a:lnSpc>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23" name="Google Shape;123;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124" name="Google Shape;124;p27"/>
          <p:cNvSpPr txBox="1"/>
          <p:nvPr>
            <p:ph type="title"/>
          </p:nvPr>
        </p:nvSpPr>
        <p:spPr>
          <a:xfrm>
            <a:off x="873725" y="329300"/>
            <a:ext cx="7598700" cy="8418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rtl="0" algn="l">
              <a:lnSpc>
                <a:spcPct val="100000"/>
              </a:lnSpc>
              <a:spcBef>
                <a:spcPts val="0"/>
              </a:spcBef>
              <a:spcAft>
                <a:spcPts val="0"/>
              </a:spcAft>
              <a:buSzPts val="3600"/>
              <a:buNone/>
              <a:defRPr sz="3600"/>
            </a:lvl2pPr>
            <a:lvl3pPr lvl="2" rtl="0" algn="l">
              <a:lnSpc>
                <a:spcPct val="100000"/>
              </a:lnSpc>
              <a:spcBef>
                <a:spcPts val="0"/>
              </a:spcBef>
              <a:spcAft>
                <a:spcPts val="0"/>
              </a:spcAft>
              <a:buSzPts val="3600"/>
              <a:buNone/>
              <a:defRPr sz="3600"/>
            </a:lvl3pPr>
            <a:lvl4pPr lvl="3" rtl="0" algn="l">
              <a:lnSpc>
                <a:spcPct val="100000"/>
              </a:lnSpc>
              <a:spcBef>
                <a:spcPts val="0"/>
              </a:spcBef>
              <a:spcAft>
                <a:spcPts val="0"/>
              </a:spcAft>
              <a:buSzPts val="3600"/>
              <a:buNone/>
              <a:defRPr sz="3600"/>
            </a:lvl4pPr>
            <a:lvl5pPr lvl="4" rtl="0" algn="l">
              <a:lnSpc>
                <a:spcPct val="100000"/>
              </a:lnSpc>
              <a:spcBef>
                <a:spcPts val="0"/>
              </a:spcBef>
              <a:spcAft>
                <a:spcPts val="0"/>
              </a:spcAft>
              <a:buSzPts val="3600"/>
              <a:buNone/>
              <a:defRPr sz="3600"/>
            </a:lvl5pPr>
            <a:lvl6pPr lvl="5" rtl="0" algn="l">
              <a:lnSpc>
                <a:spcPct val="100000"/>
              </a:lnSpc>
              <a:spcBef>
                <a:spcPts val="0"/>
              </a:spcBef>
              <a:spcAft>
                <a:spcPts val="0"/>
              </a:spcAft>
              <a:buSzPts val="3600"/>
              <a:buNone/>
              <a:defRPr sz="3600"/>
            </a:lvl6pPr>
            <a:lvl7pPr lvl="6" rtl="0" algn="l">
              <a:lnSpc>
                <a:spcPct val="100000"/>
              </a:lnSpc>
              <a:spcBef>
                <a:spcPts val="0"/>
              </a:spcBef>
              <a:spcAft>
                <a:spcPts val="0"/>
              </a:spcAft>
              <a:buSzPts val="3600"/>
              <a:buNone/>
              <a:defRPr sz="3600"/>
            </a:lvl7pPr>
            <a:lvl8pPr lvl="7" rtl="0" algn="l">
              <a:lnSpc>
                <a:spcPct val="100000"/>
              </a:lnSpc>
              <a:spcBef>
                <a:spcPts val="0"/>
              </a:spcBef>
              <a:spcAft>
                <a:spcPts val="0"/>
              </a:spcAft>
              <a:buSzPts val="3600"/>
              <a:buNone/>
              <a:defRPr sz="3600"/>
            </a:lvl8pPr>
            <a:lvl9pPr lvl="8" rtl="0" algn="l">
              <a:lnSpc>
                <a:spcPct val="100000"/>
              </a:lnSpc>
              <a:spcBef>
                <a:spcPts val="0"/>
              </a:spcBef>
              <a:spcAft>
                <a:spcPts val="0"/>
              </a:spcAft>
              <a:buSzPts val="3600"/>
              <a:buNone/>
              <a:defRPr sz="3600"/>
            </a:lvl9pPr>
          </a:lstStyle>
          <a:p/>
        </p:txBody>
      </p:sp>
      <p:pic>
        <p:nvPicPr>
          <p:cNvPr descr="vo-surhuisterveen-CMYK.png" id="125" name="Google Shape;125;p27"/>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 tekst" type="title">
  <p:cSld name="TITLE">
    <p:spTree>
      <p:nvGrpSpPr>
        <p:cNvPr id="126" name="Shape 126"/>
        <p:cNvGrpSpPr/>
        <p:nvPr/>
      </p:nvGrpSpPr>
      <p:grpSpPr>
        <a:xfrm>
          <a:off x="0" y="0"/>
          <a:ext cx="0" cy="0"/>
          <a:chOff x="0" y="0"/>
          <a:chExt cx="0" cy="0"/>
        </a:xfrm>
      </p:grpSpPr>
      <p:sp>
        <p:nvSpPr>
          <p:cNvPr id="127" name="Google Shape;127;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128" name="Google Shape;128;p28"/>
          <p:cNvSpPr txBox="1"/>
          <p:nvPr>
            <p:ph type="title"/>
          </p:nvPr>
        </p:nvSpPr>
        <p:spPr>
          <a:xfrm>
            <a:off x="402082" y="1534900"/>
            <a:ext cx="8279700" cy="1068900"/>
          </a:xfrm>
          <a:prstGeom prst="rect">
            <a:avLst/>
          </a:prstGeom>
          <a:noFill/>
          <a:ln>
            <a:noFill/>
          </a:ln>
        </p:spPr>
        <p:txBody>
          <a:bodyPr anchorCtr="0" anchor="t" bIns="91425" lIns="91425" spcFirstLastPara="1" rIns="91425" wrap="square" tIns="91425">
            <a:noAutofit/>
          </a:bodyPr>
          <a:lstStyle>
            <a:lvl1pPr lvl="0" rtl="0" algn="r">
              <a:lnSpc>
                <a:spcPct val="100000"/>
              </a:lnSpc>
              <a:spcBef>
                <a:spcPts val="0"/>
              </a:spcBef>
              <a:spcAft>
                <a:spcPts val="0"/>
              </a:spcAft>
              <a:buSzPts val="2400"/>
              <a:buNone/>
              <a:defRPr b="1" sz="4800">
                <a:latin typeface="Montserrat"/>
                <a:ea typeface="Montserrat"/>
                <a:cs typeface="Montserrat"/>
                <a:sym typeface="Montserrat"/>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29" name="Google Shape;129;p28"/>
          <p:cNvSpPr txBox="1"/>
          <p:nvPr>
            <p:ph idx="1" type="subTitle"/>
          </p:nvPr>
        </p:nvSpPr>
        <p:spPr>
          <a:xfrm>
            <a:off x="2263575" y="3063100"/>
            <a:ext cx="6418200" cy="393600"/>
          </a:xfrm>
          <a:prstGeom prst="rect">
            <a:avLst/>
          </a:prstGeom>
          <a:noFill/>
          <a:ln>
            <a:noFill/>
          </a:ln>
        </p:spPr>
        <p:txBody>
          <a:bodyPr anchorCtr="0" anchor="t" bIns="91425" lIns="91425" spcFirstLastPara="1" rIns="91425" wrap="square" tIns="91425">
            <a:noAutofit/>
          </a:bodyPr>
          <a:lstStyle>
            <a:lvl1pPr lvl="0" rtl="0" algn="r">
              <a:lnSpc>
                <a:spcPct val="115000"/>
              </a:lnSpc>
              <a:spcBef>
                <a:spcPts val="0"/>
              </a:spcBef>
              <a:spcAft>
                <a:spcPts val="0"/>
              </a:spcAft>
              <a:buSzPts val="1800"/>
              <a:buNone/>
              <a:defRPr b="1"/>
            </a:lvl1pPr>
            <a:lvl2pPr lvl="1" rtl="0" algn="r">
              <a:lnSpc>
                <a:spcPct val="115000"/>
              </a:lnSpc>
              <a:spcBef>
                <a:spcPts val="1600"/>
              </a:spcBef>
              <a:spcAft>
                <a:spcPts val="0"/>
              </a:spcAft>
              <a:buSzPts val="1400"/>
              <a:buNone/>
              <a:defRPr/>
            </a:lvl2pPr>
            <a:lvl3pPr lvl="2" rtl="0" algn="r">
              <a:lnSpc>
                <a:spcPct val="115000"/>
              </a:lnSpc>
              <a:spcBef>
                <a:spcPts val="1600"/>
              </a:spcBef>
              <a:spcAft>
                <a:spcPts val="0"/>
              </a:spcAft>
              <a:buSzPts val="1400"/>
              <a:buNone/>
              <a:defRPr/>
            </a:lvl3pPr>
            <a:lvl4pPr lvl="3" rtl="0" algn="r">
              <a:lnSpc>
                <a:spcPct val="115000"/>
              </a:lnSpc>
              <a:spcBef>
                <a:spcPts val="1600"/>
              </a:spcBef>
              <a:spcAft>
                <a:spcPts val="0"/>
              </a:spcAft>
              <a:buSzPts val="1400"/>
              <a:buNone/>
              <a:defRPr/>
            </a:lvl4pPr>
            <a:lvl5pPr lvl="4" rtl="0" algn="r">
              <a:lnSpc>
                <a:spcPct val="115000"/>
              </a:lnSpc>
              <a:spcBef>
                <a:spcPts val="1600"/>
              </a:spcBef>
              <a:spcAft>
                <a:spcPts val="0"/>
              </a:spcAft>
              <a:buSzPts val="1400"/>
              <a:buNone/>
              <a:defRPr/>
            </a:lvl5pPr>
            <a:lvl6pPr lvl="5" rtl="0" algn="r">
              <a:lnSpc>
                <a:spcPct val="115000"/>
              </a:lnSpc>
              <a:spcBef>
                <a:spcPts val="1600"/>
              </a:spcBef>
              <a:spcAft>
                <a:spcPts val="0"/>
              </a:spcAft>
              <a:buSzPts val="1400"/>
              <a:buNone/>
              <a:defRPr/>
            </a:lvl6pPr>
            <a:lvl7pPr lvl="6" rtl="0" algn="r">
              <a:lnSpc>
                <a:spcPct val="115000"/>
              </a:lnSpc>
              <a:spcBef>
                <a:spcPts val="1600"/>
              </a:spcBef>
              <a:spcAft>
                <a:spcPts val="0"/>
              </a:spcAft>
              <a:buSzPts val="1400"/>
              <a:buNone/>
              <a:defRPr/>
            </a:lvl7pPr>
            <a:lvl8pPr lvl="7" rtl="0" algn="r">
              <a:lnSpc>
                <a:spcPct val="115000"/>
              </a:lnSpc>
              <a:spcBef>
                <a:spcPts val="1600"/>
              </a:spcBef>
              <a:spcAft>
                <a:spcPts val="0"/>
              </a:spcAft>
              <a:buSzPts val="1400"/>
              <a:buNone/>
              <a:defRPr/>
            </a:lvl8pPr>
            <a:lvl9pPr lvl="8" rtl="0" algn="r">
              <a:lnSpc>
                <a:spcPct val="115000"/>
              </a:lnSpc>
              <a:spcBef>
                <a:spcPts val="1600"/>
              </a:spcBef>
              <a:spcAft>
                <a:spcPts val="1600"/>
              </a:spcAft>
              <a:buSzPts val="1400"/>
              <a:buNone/>
              <a:defRPr/>
            </a:lvl9pPr>
          </a:lstStyle>
          <a:p/>
        </p:txBody>
      </p:sp>
      <p:pic>
        <p:nvPicPr>
          <p:cNvPr descr="vo-surhuisterveen-CMYK.png" id="130" name="Google Shape;130;p28"/>
          <p:cNvPicPr preferRelativeResize="0"/>
          <p:nvPr/>
        </p:nvPicPr>
        <p:blipFill rotWithShape="1">
          <a:blip r:embed="rId2">
            <a:alphaModFix/>
          </a:blip>
          <a:srcRect b="-1030" l="0" r="-12562" t="1030"/>
          <a:stretch/>
        </p:blipFill>
        <p:spPr>
          <a:xfrm>
            <a:off x="457202" y="356152"/>
            <a:ext cx="3028375" cy="73862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 afbeelding">
  <p:cSld name="TITLE_2">
    <p:bg>
      <p:bgPr>
        <a:blipFill>
          <a:blip r:embed="rId2">
            <a:alphaModFix/>
          </a:blip>
          <a:stretch>
            <a:fillRect/>
          </a:stretch>
        </a:blipFill>
      </p:bgPr>
    </p:bg>
    <p:spTree>
      <p:nvGrpSpPr>
        <p:cNvPr id="131" name="Shape 131"/>
        <p:cNvGrpSpPr/>
        <p:nvPr/>
      </p:nvGrpSpPr>
      <p:grpSpPr>
        <a:xfrm>
          <a:off x="0" y="0"/>
          <a:ext cx="0" cy="0"/>
          <a:chOff x="0" y="0"/>
          <a:chExt cx="0" cy="0"/>
        </a:xfrm>
      </p:grpSpPr>
      <p:pic>
        <p:nvPicPr>
          <p:cNvPr descr="Asset 10@4x.png" id="132" name="Google Shape;132;p29"/>
          <p:cNvPicPr preferRelativeResize="0"/>
          <p:nvPr/>
        </p:nvPicPr>
        <p:blipFill rotWithShape="1">
          <a:blip r:embed="rId3">
            <a:alphaModFix/>
          </a:blip>
          <a:srcRect b="0" l="60" r="70" t="0"/>
          <a:stretch/>
        </p:blipFill>
        <p:spPr>
          <a:xfrm>
            <a:off x="0" y="0"/>
            <a:ext cx="5706824" cy="1912218"/>
          </a:xfrm>
          <a:prstGeom prst="rect">
            <a:avLst/>
          </a:prstGeom>
          <a:noFill/>
          <a:ln>
            <a:noFill/>
          </a:ln>
        </p:spPr>
      </p:pic>
      <p:sp>
        <p:nvSpPr>
          <p:cNvPr id="133" name="Google Shape;133;p29"/>
          <p:cNvSpPr/>
          <p:nvPr/>
        </p:nvSpPr>
        <p:spPr>
          <a:xfrm flipH="1">
            <a:off x="-39150" y="2969033"/>
            <a:ext cx="9222300" cy="1777800"/>
          </a:xfrm>
          <a:prstGeom prst="rtTriangle">
            <a:avLst/>
          </a:prstGeom>
          <a:solidFill>
            <a:srgbClr val="8852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9"/>
          <p:cNvSpPr txBox="1"/>
          <p:nvPr>
            <p:ph idx="12" type="sldNum"/>
          </p:nvPr>
        </p:nvSpPr>
        <p:spPr>
          <a:xfrm>
            <a:off x="8472458" y="4983762"/>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pic>
        <p:nvPicPr>
          <p:cNvPr descr="vo-surhuisterveen-CMYK.png" id="135" name="Google Shape;135;p29"/>
          <p:cNvPicPr preferRelativeResize="0"/>
          <p:nvPr/>
        </p:nvPicPr>
        <p:blipFill rotWithShape="1">
          <a:blip r:embed="rId4">
            <a:alphaModFix/>
          </a:blip>
          <a:srcRect b="-1030" l="0" r="-12562" t="1030"/>
          <a:stretch/>
        </p:blipFill>
        <p:spPr>
          <a:xfrm>
            <a:off x="457202" y="356152"/>
            <a:ext cx="3028375" cy="738625"/>
          </a:xfrm>
          <a:prstGeom prst="rect">
            <a:avLst/>
          </a:prstGeom>
          <a:noFill/>
          <a:ln>
            <a:noFill/>
          </a:ln>
        </p:spPr>
      </p:pic>
      <p:sp>
        <p:nvSpPr>
          <p:cNvPr id="136" name="Google Shape;136;p29"/>
          <p:cNvSpPr txBox="1"/>
          <p:nvPr>
            <p:ph type="title"/>
          </p:nvPr>
        </p:nvSpPr>
        <p:spPr>
          <a:xfrm>
            <a:off x="396830" y="3310168"/>
            <a:ext cx="8279700" cy="1068900"/>
          </a:xfrm>
          <a:prstGeom prst="rect">
            <a:avLst/>
          </a:prstGeom>
          <a:noFill/>
          <a:ln>
            <a:noFill/>
          </a:ln>
        </p:spPr>
        <p:txBody>
          <a:bodyPr anchorCtr="0" anchor="b" bIns="91425" lIns="91425" spcFirstLastPara="1" rIns="91425" wrap="square" tIns="91425">
            <a:noAutofit/>
          </a:bodyPr>
          <a:lstStyle>
            <a:lvl1pPr lvl="0" rtl="0" algn="r">
              <a:lnSpc>
                <a:spcPct val="100000"/>
              </a:lnSpc>
              <a:spcBef>
                <a:spcPts val="0"/>
              </a:spcBef>
              <a:spcAft>
                <a:spcPts val="0"/>
              </a:spcAft>
              <a:buSzPts val="2400"/>
              <a:buNone/>
              <a:defRPr b="1" sz="4800">
                <a:solidFill>
                  <a:srgbClr val="FFFFFF"/>
                </a:solidFill>
                <a:latin typeface="Montserrat"/>
                <a:ea typeface="Montserrat"/>
                <a:cs typeface="Montserrat"/>
                <a:sym typeface="Montserrat"/>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37" name="Google Shape;137;p29"/>
          <p:cNvSpPr txBox="1"/>
          <p:nvPr>
            <p:ph idx="1" type="subTitle"/>
          </p:nvPr>
        </p:nvSpPr>
        <p:spPr>
          <a:xfrm>
            <a:off x="2216350" y="4157891"/>
            <a:ext cx="6418200" cy="393600"/>
          </a:xfrm>
          <a:prstGeom prst="rect">
            <a:avLst/>
          </a:prstGeom>
          <a:noFill/>
          <a:ln>
            <a:noFill/>
          </a:ln>
        </p:spPr>
        <p:txBody>
          <a:bodyPr anchorCtr="0" anchor="t" bIns="91425" lIns="91425" spcFirstLastPara="1" rIns="91425" wrap="square" tIns="91425">
            <a:noAutofit/>
          </a:bodyPr>
          <a:lstStyle>
            <a:lvl1pPr lvl="0" rtl="0" algn="r">
              <a:lnSpc>
                <a:spcPct val="115000"/>
              </a:lnSpc>
              <a:spcBef>
                <a:spcPts val="0"/>
              </a:spcBef>
              <a:spcAft>
                <a:spcPts val="0"/>
              </a:spcAft>
              <a:buSzPts val="1800"/>
              <a:buNone/>
              <a:defRPr b="1">
                <a:solidFill>
                  <a:schemeClr val="lt1"/>
                </a:solidFill>
              </a:defRPr>
            </a:lvl1pPr>
            <a:lvl2pPr lvl="1" rtl="0" algn="r">
              <a:lnSpc>
                <a:spcPct val="115000"/>
              </a:lnSpc>
              <a:spcBef>
                <a:spcPts val="1600"/>
              </a:spcBef>
              <a:spcAft>
                <a:spcPts val="0"/>
              </a:spcAft>
              <a:buSzPts val="1400"/>
              <a:buNone/>
              <a:defRPr/>
            </a:lvl2pPr>
            <a:lvl3pPr lvl="2" rtl="0" algn="r">
              <a:lnSpc>
                <a:spcPct val="115000"/>
              </a:lnSpc>
              <a:spcBef>
                <a:spcPts val="1600"/>
              </a:spcBef>
              <a:spcAft>
                <a:spcPts val="0"/>
              </a:spcAft>
              <a:buSzPts val="1400"/>
              <a:buNone/>
              <a:defRPr/>
            </a:lvl3pPr>
            <a:lvl4pPr lvl="3" rtl="0" algn="r">
              <a:lnSpc>
                <a:spcPct val="115000"/>
              </a:lnSpc>
              <a:spcBef>
                <a:spcPts val="1600"/>
              </a:spcBef>
              <a:spcAft>
                <a:spcPts val="0"/>
              </a:spcAft>
              <a:buSzPts val="1400"/>
              <a:buNone/>
              <a:defRPr/>
            </a:lvl4pPr>
            <a:lvl5pPr lvl="4" rtl="0" algn="r">
              <a:lnSpc>
                <a:spcPct val="115000"/>
              </a:lnSpc>
              <a:spcBef>
                <a:spcPts val="1600"/>
              </a:spcBef>
              <a:spcAft>
                <a:spcPts val="0"/>
              </a:spcAft>
              <a:buSzPts val="1400"/>
              <a:buNone/>
              <a:defRPr/>
            </a:lvl5pPr>
            <a:lvl6pPr lvl="5" rtl="0" algn="r">
              <a:lnSpc>
                <a:spcPct val="115000"/>
              </a:lnSpc>
              <a:spcBef>
                <a:spcPts val="1600"/>
              </a:spcBef>
              <a:spcAft>
                <a:spcPts val="0"/>
              </a:spcAft>
              <a:buSzPts val="1400"/>
              <a:buNone/>
              <a:defRPr/>
            </a:lvl6pPr>
            <a:lvl7pPr lvl="6" rtl="0" algn="r">
              <a:lnSpc>
                <a:spcPct val="115000"/>
              </a:lnSpc>
              <a:spcBef>
                <a:spcPts val="1600"/>
              </a:spcBef>
              <a:spcAft>
                <a:spcPts val="0"/>
              </a:spcAft>
              <a:buSzPts val="1400"/>
              <a:buNone/>
              <a:defRPr/>
            </a:lvl7pPr>
            <a:lvl8pPr lvl="7" rtl="0" algn="r">
              <a:lnSpc>
                <a:spcPct val="115000"/>
              </a:lnSpc>
              <a:spcBef>
                <a:spcPts val="1600"/>
              </a:spcBef>
              <a:spcAft>
                <a:spcPts val="0"/>
              </a:spcAft>
              <a:buSzPts val="1400"/>
              <a:buNone/>
              <a:defRPr/>
            </a:lvl8pPr>
            <a:lvl9pPr lvl="8" rtl="0" algn="r">
              <a:lnSpc>
                <a:spcPct val="115000"/>
              </a:lnSpc>
              <a:spcBef>
                <a:spcPts val="1600"/>
              </a:spcBef>
              <a:spcAft>
                <a:spcPts val="1600"/>
              </a:spcAft>
              <a:buSzPts val="1400"/>
              <a:buNone/>
              <a:defRPr/>
            </a:lvl9pPr>
          </a:lstStyle>
          <a:p/>
        </p:txBody>
      </p:sp>
      <p:sp>
        <p:nvSpPr>
          <p:cNvPr id="138" name="Google Shape;138;p29"/>
          <p:cNvSpPr/>
          <p:nvPr/>
        </p:nvSpPr>
        <p:spPr>
          <a:xfrm>
            <a:off x="0" y="4740845"/>
            <a:ext cx="9144000" cy="792600"/>
          </a:xfrm>
          <a:prstGeom prst="rect">
            <a:avLst/>
          </a:prstGeom>
          <a:solidFill>
            <a:srgbClr val="88529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9" name="Shape 139"/>
        <p:cNvGrpSpPr/>
        <p:nvPr/>
      </p:nvGrpSpPr>
      <p:grpSpPr>
        <a:xfrm>
          <a:off x="0" y="0"/>
          <a:ext cx="0" cy="0"/>
          <a:chOff x="0" y="0"/>
          <a:chExt cx="0" cy="0"/>
        </a:xfrm>
      </p:grpSpPr>
      <p:sp>
        <p:nvSpPr>
          <p:cNvPr id="140" name="Google Shape;140;p30"/>
          <p:cNvSpPr txBox="1"/>
          <p:nvPr>
            <p:ph type="title"/>
          </p:nvPr>
        </p:nvSpPr>
        <p:spPr>
          <a:xfrm>
            <a:off x="873725" y="329294"/>
            <a:ext cx="8520600" cy="8418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rtl="0" algn="l">
              <a:lnSpc>
                <a:spcPct val="100000"/>
              </a:lnSpc>
              <a:spcBef>
                <a:spcPts val="0"/>
              </a:spcBef>
              <a:spcAft>
                <a:spcPts val="0"/>
              </a:spcAft>
              <a:buSzPts val="3600"/>
              <a:buNone/>
              <a:defRPr sz="3600"/>
            </a:lvl2pPr>
            <a:lvl3pPr lvl="2" rtl="0" algn="l">
              <a:lnSpc>
                <a:spcPct val="100000"/>
              </a:lnSpc>
              <a:spcBef>
                <a:spcPts val="0"/>
              </a:spcBef>
              <a:spcAft>
                <a:spcPts val="0"/>
              </a:spcAft>
              <a:buSzPts val="3600"/>
              <a:buNone/>
              <a:defRPr sz="3600"/>
            </a:lvl3pPr>
            <a:lvl4pPr lvl="3" rtl="0" algn="l">
              <a:lnSpc>
                <a:spcPct val="100000"/>
              </a:lnSpc>
              <a:spcBef>
                <a:spcPts val="0"/>
              </a:spcBef>
              <a:spcAft>
                <a:spcPts val="0"/>
              </a:spcAft>
              <a:buSzPts val="3600"/>
              <a:buNone/>
              <a:defRPr sz="3600"/>
            </a:lvl4pPr>
            <a:lvl5pPr lvl="4" rtl="0" algn="l">
              <a:lnSpc>
                <a:spcPct val="100000"/>
              </a:lnSpc>
              <a:spcBef>
                <a:spcPts val="0"/>
              </a:spcBef>
              <a:spcAft>
                <a:spcPts val="0"/>
              </a:spcAft>
              <a:buSzPts val="3600"/>
              <a:buNone/>
              <a:defRPr sz="3600"/>
            </a:lvl5pPr>
            <a:lvl6pPr lvl="5" rtl="0" algn="l">
              <a:lnSpc>
                <a:spcPct val="100000"/>
              </a:lnSpc>
              <a:spcBef>
                <a:spcPts val="0"/>
              </a:spcBef>
              <a:spcAft>
                <a:spcPts val="0"/>
              </a:spcAft>
              <a:buSzPts val="3600"/>
              <a:buNone/>
              <a:defRPr sz="3600"/>
            </a:lvl6pPr>
            <a:lvl7pPr lvl="6" rtl="0" algn="l">
              <a:lnSpc>
                <a:spcPct val="100000"/>
              </a:lnSpc>
              <a:spcBef>
                <a:spcPts val="0"/>
              </a:spcBef>
              <a:spcAft>
                <a:spcPts val="0"/>
              </a:spcAft>
              <a:buSzPts val="3600"/>
              <a:buNone/>
              <a:defRPr sz="3600"/>
            </a:lvl7pPr>
            <a:lvl8pPr lvl="7" rtl="0" algn="l">
              <a:lnSpc>
                <a:spcPct val="100000"/>
              </a:lnSpc>
              <a:spcBef>
                <a:spcPts val="0"/>
              </a:spcBef>
              <a:spcAft>
                <a:spcPts val="0"/>
              </a:spcAft>
              <a:buSzPts val="3600"/>
              <a:buNone/>
              <a:defRPr sz="3600"/>
            </a:lvl8pPr>
            <a:lvl9pPr lvl="8" rtl="0" algn="l">
              <a:lnSpc>
                <a:spcPct val="100000"/>
              </a:lnSpc>
              <a:spcBef>
                <a:spcPts val="0"/>
              </a:spcBef>
              <a:spcAft>
                <a:spcPts val="0"/>
              </a:spcAft>
              <a:buSzPts val="3600"/>
              <a:buNone/>
              <a:defRPr sz="3600"/>
            </a:lvl9pPr>
          </a:lstStyle>
          <a:p/>
        </p:txBody>
      </p:sp>
      <p:sp>
        <p:nvSpPr>
          <p:cNvPr id="141" name="Google Shape;14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142" name="Google Shape;142;p30"/>
          <p:cNvSpPr txBox="1"/>
          <p:nvPr/>
        </p:nvSpPr>
        <p:spPr>
          <a:xfrm>
            <a:off x="997075" y="1258425"/>
            <a:ext cx="7266300" cy="335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46278"/>
              </a:solidFill>
              <a:latin typeface="Montserrat"/>
              <a:ea typeface="Montserrat"/>
              <a:cs typeface="Montserrat"/>
              <a:sym typeface="Montserrat"/>
            </a:endParaRPr>
          </a:p>
        </p:txBody>
      </p:sp>
      <p:sp>
        <p:nvSpPr>
          <p:cNvPr id="143" name="Google Shape;143;p30"/>
          <p:cNvSpPr txBox="1"/>
          <p:nvPr/>
        </p:nvSpPr>
        <p:spPr>
          <a:xfrm>
            <a:off x="466625" y="1475075"/>
            <a:ext cx="8165700" cy="307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46278"/>
              </a:solidFill>
              <a:latin typeface="Montserrat"/>
              <a:ea typeface="Montserrat"/>
              <a:cs typeface="Montserrat"/>
              <a:sym typeface="Montserrat"/>
            </a:endParaRPr>
          </a:p>
        </p:txBody>
      </p:sp>
      <p:pic>
        <p:nvPicPr>
          <p:cNvPr descr="vo-surhuisterveen-CMYK.png" id="144" name="Google Shape;144;p30"/>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5" name="Shape 145"/>
        <p:cNvGrpSpPr/>
        <p:nvPr/>
      </p:nvGrpSpPr>
      <p:grpSpPr>
        <a:xfrm>
          <a:off x="0" y="0"/>
          <a:ext cx="0" cy="0"/>
          <a:chOff x="0" y="0"/>
          <a:chExt cx="0" cy="0"/>
        </a:xfrm>
      </p:grpSpPr>
      <p:sp>
        <p:nvSpPr>
          <p:cNvPr id="146" name="Google Shape;146;p31"/>
          <p:cNvSpPr txBox="1"/>
          <p:nvPr>
            <p:ph idx="1" type="body"/>
          </p:nvPr>
        </p:nvSpPr>
        <p:spPr>
          <a:xfrm>
            <a:off x="873725" y="1152475"/>
            <a:ext cx="3438000" cy="3416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Font typeface="Montserrat"/>
              <a:buChar char="●"/>
              <a:defRPr>
                <a:latin typeface="Montserrat"/>
                <a:ea typeface="Montserrat"/>
                <a:cs typeface="Montserrat"/>
                <a:sym typeface="Montserrat"/>
              </a:defRPr>
            </a:lvl1pPr>
            <a:lvl2pPr indent="-330200" lvl="1" marL="914400" rtl="0" algn="l">
              <a:lnSpc>
                <a:spcPct val="115000"/>
              </a:lnSpc>
              <a:spcBef>
                <a:spcPts val="0"/>
              </a:spcBef>
              <a:spcAft>
                <a:spcPts val="0"/>
              </a:spcAft>
              <a:buSzPts val="1600"/>
              <a:buFont typeface="Montserrat"/>
              <a:buChar char="○"/>
              <a:defRPr sz="1600">
                <a:latin typeface="Montserrat"/>
                <a:ea typeface="Montserrat"/>
                <a:cs typeface="Montserrat"/>
                <a:sym typeface="Montserrat"/>
              </a:defRPr>
            </a:lvl2pPr>
            <a:lvl3pPr indent="-317500" lvl="2" marL="1371600" rtl="0" algn="l">
              <a:lnSpc>
                <a:spcPct val="115000"/>
              </a:lnSpc>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lgn="l">
              <a:lnSpc>
                <a:spcPct val="115000"/>
              </a:lnSpc>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lgn="l">
              <a:lnSpc>
                <a:spcPct val="115000"/>
              </a:lnSpc>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lgn="l">
              <a:lnSpc>
                <a:spcPct val="115000"/>
              </a:lnSpc>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lgn="l">
              <a:lnSpc>
                <a:spcPct val="115000"/>
              </a:lnSpc>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lgn="l">
              <a:lnSpc>
                <a:spcPct val="115000"/>
              </a:lnSpc>
              <a:spcBef>
                <a:spcPts val="0"/>
              </a:spcBef>
              <a:spcAft>
                <a:spcPts val="0"/>
              </a:spcAft>
              <a:buSzPts val="1400"/>
              <a:buFont typeface="Montserrat"/>
              <a:buChar char="○"/>
              <a:defRPr>
                <a:latin typeface="Montserrat"/>
                <a:ea typeface="Montserrat"/>
                <a:cs typeface="Montserrat"/>
                <a:sym typeface="Montserrat"/>
              </a:defRPr>
            </a:lvl8pPr>
            <a:lvl9pPr indent="-304800" lvl="8" marL="4114800" rtl="0" algn="l">
              <a:lnSpc>
                <a:spcPct val="115000"/>
              </a:lnSpc>
              <a:spcBef>
                <a:spcPts val="0"/>
              </a:spcBef>
              <a:spcAft>
                <a:spcPts val="0"/>
              </a:spcAft>
              <a:buSzPts val="1200"/>
              <a:buFont typeface="Montserrat"/>
              <a:buChar char="■"/>
              <a:defRPr sz="1200">
                <a:latin typeface="Montserrat"/>
                <a:ea typeface="Montserrat"/>
                <a:cs typeface="Montserrat"/>
                <a:sym typeface="Montserrat"/>
              </a:defRPr>
            </a:lvl9pPr>
          </a:lstStyle>
          <a:p/>
        </p:txBody>
      </p:sp>
      <p:sp>
        <p:nvSpPr>
          <p:cNvPr id="147" name="Google Shape;147;p31"/>
          <p:cNvSpPr txBox="1"/>
          <p:nvPr>
            <p:ph idx="2" type="body"/>
          </p:nvPr>
        </p:nvSpPr>
        <p:spPr>
          <a:xfrm>
            <a:off x="4832400" y="1152475"/>
            <a:ext cx="3438000" cy="3416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Font typeface="Montserrat"/>
              <a:buChar char="●"/>
              <a:defRPr>
                <a:latin typeface="Montserrat"/>
                <a:ea typeface="Montserrat"/>
                <a:cs typeface="Montserrat"/>
                <a:sym typeface="Montserrat"/>
              </a:defRPr>
            </a:lvl1pPr>
            <a:lvl2pPr indent="-330200" lvl="1" marL="914400" rtl="0" algn="l">
              <a:lnSpc>
                <a:spcPct val="115000"/>
              </a:lnSpc>
              <a:spcBef>
                <a:spcPts val="0"/>
              </a:spcBef>
              <a:spcAft>
                <a:spcPts val="0"/>
              </a:spcAft>
              <a:buSzPts val="1600"/>
              <a:buFont typeface="Montserrat"/>
              <a:buChar char="○"/>
              <a:defRPr sz="1600">
                <a:latin typeface="Montserrat"/>
                <a:ea typeface="Montserrat"/>
                <a:cs typeface="Montserrat"/>
                <a:sym typeface="Montserrat"/>
              </a:defRPr>
            </a:lvl2pPr>
            <a:lvl3pPr indent="-317500" lvl="2" marL="1371600" rtl="0" algn="l">
              <a:lnSpc>
                <a:spcPct val="115000"/>
              </a:lnSpc>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lgn="l">
              <a:lnSpc>
                <a:spcPct val="115000"/>
              </a:lnSpc>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lgn="l">
              <a:lnSpc>
                <a:spcPct val="115000"/>
              </a:lnSpc>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lgn="l">
              <a:lnSpc>
                <a:spcPct val="115000"/>
              </a:lnSpc>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lgn="l">
              <a:lnSpc>
                <a:spcPct val="115000"/>
              </a:lnSpc>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lgn="l">
              <a:lnSpc>
                <a:spcPct val="115000"/>
              </a:lnSpc>
              <a:spcBef>
                <a:spcPts val="0"/>
              </a:spcBef>
              <a:spcAft>
                <a:spcPts val="0"/>
              </a:spcAft>
              <a:buSzPts val="1400"/>
              <a:buFont typeface="Montserrat"/>
              <a:buChar char="○"/>
              <a:defRPr>
                <a:latin typeface="Montserrat"/>
                <a:ea typeface="Montserrat"/>
                <a:cs typeface="Montserrat"/>
                <a:sym typeface="Montserrat"/>
              </a:defRPr>
            </a:lvl8pPr>
            <a:lvl9pPr indent="-304800" lvl="8" marL="4114800" rtl="0" algn="l">
              <a:lnSpc>
                <a:spcPct val="115000"/>
              </a:lnSpc>
              <a:spcBef>
                <a:spcPts val="0"/>
              </a:spcBef>
              <a:spcAft>
                <a:spcPts val="1600"/>
              </a:spcAft>
              <a:buSzPts val="1200"/>
              <a:buFont typeface="Montserrat"/>
              <a:buChar char="■"/>
              <a:defRPr sz="1200">
                <a:latin typeface="Montserrat"/>
                <a:ea typeface="Montserrat"/>
                <a:cs typeface="Montserrat"/>
                <a:sym typeface="Montserrat"/>
              </a:defRPr>
            </a:lvl9pPr>
          </a:lstStyle>
          <a:p/>
        </p:txBody>
      </p:sp>
      <p:sp>
        <p:nvSpPr>
          <p:cNvPr id="148" name="Google Shape;148;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149" name="Google Shape;149;p31"/>
          <p:cNvSpPr txBox="1"/>
          <p:nvPr>
            <p:ph type="title"/>
          </p:nvPr>
        </p:nvSpPr>
        <p:spPr>
          <a:xfrm>
            <a:off x="873725" y="329300"/>
            <a:ext cx="7598700" cy="8418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rtl="0" algn="l">
              <a:lnSpc>
                <a:spcPct val="100000"/>
              </a:lnSpc>
              <a:spcBef>
                <a:spcPts val="0"/>
              </a:spcBef>
              <a:spcAft>
                <a:spcPts val="0"/>
              </a:spcAft>
              <a:buSzPts val="3600"/>
              <a:buNone/>
              <a:defRPr sz="3600"/>
            </a:lvl2pPr>
            <a:lvl3pPr lvl="2" rtl="0" algn="l">
              <a:lnSpc>
                <a:spcPct val="100000"/>
              </a:lnSpc>
              <a:spcBef>
                <a:spcPts val="0"/>
              </a:spcBef>
              <a:spcAft>
                <a:spcPts val="0"/>
              </a:spcAft>
              <a:buSzPts val="3600"/>
              <a:buNone/>
              <a:defRPr sz="3600"/>
            </a:lvl3pPr>
            <a:lvl4pPr lvl="3" rtl="0" algn="l">
              <a:lnSpc>
                <a:spcPct val="100000"/>
              </a:lnSpc>
              <a:spcBef>
                <a:spcPts val="0"/>
              </a:spcBef>
              <a:spcAft>
                <a:spcPts val="0"/>
              </a:spcAft>
              <a:buSzPts val="3600"/>
              <a:buNone/>
              <a:defRPr sz="3600"/>
            </a:lvl4pPr>
            <a:lvl5pPr lvl="4" rtl="0" algn="l">
              <a:lnSpc>
                <a:spcPct val="100000"/>
              </a:lnSpc>
              <a:spcBef>
                <a:spcPts val="0"/>
              </a:spcBef>
              <a:spcAft>
                <a:spcPts val="0"/>
              </a:spcAft>
              <a:buSzPts val="3600"/>
              <a:buNone/>
              <a:defRPr sz="3600"/>
            </a:lvl5pPr>
            <a:lvl6pPr lvl="5" rtl="0" algn="l">
              <a:lnSpc>
                <a:spcPct val="100000"/>
              </a:lnSpc>
              <a:spcBef>
                <a:spcPts val="0"/>
              </a:spcBef>
              <a:spcAft>
                <a:spcPts val="0"/>
              </a:spcAft>
              <a:buSzPts val="3600"/>
              <a:buNone/>
              <a:defRPr sz="3600"/>
            </a:lvl6pPr>
            <a:lvl7pPr lvl="6" rtl="0" algn="l">
              <a:lnSpc>
                <a:spcPct val="100000"/>
              </a:lnSpc>
              <a:spcBef>
                <a:spcPts val="0"/>
              </a:spcBef>
              <a:spcAft>
                <a:spcPts val="0"/>
              </a:spcAft>
              <a:buSzPts val="3600"/>
              <a:buNone/>
              <a:defRPr sz="3600"/>
            </a:lvl7pPr>
            <a:lvl8pPr lvl="7" rtl="0" algn="l">
              <a:lnSpc>
                <a:spcPct val="100000"/>
              </a:lnSpc>
              <a:spcBef>
                <a:spcPts val="0"/>
              </a:spcBef>
              <a:spcAft>
                <a:spcPts val="0"/>
              </a:spcAft>
              <a:buSzPts val="3600"/>
              <a:buNone/>
              <a:defRPr sz="3600"/>
            </a:lvl8pPr>
            <a:lvl9pPr lvl="8" rtl="0" algn="l">
              <a:lnSpc>
                <a:spcPct val="100000"/>
              </a:lnSpc>
              <a:spcBef>
                <a:spcPts val="0"/>
              </a:spcBef>
              <a:spcAft>
                <a:spcPts val="0"/>
              </a:spcAft>
              <a:buSzPts val="3600"/>
              <a:buNone/>
              <a:defRPr sz="3600"/>
            </a:lvl9pPr>
          </a:lstStyle>
          <a:p/>
        </p:txBody>
      </p:sp>
      <p:pic>
        <p:nvPicPr>
          <p:cNvPr descr="vo-surhuisterveen-CMYK.png" id="150" name="Google Shape;150;p31"/>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1" name="Shape 151"/>
        <p:cNvGrpSpPr/>
        <p:nvPr/>
      </p:nvGrpSpPr>
      <p:grpSpPr>
        <a:xfrm>
          <a:off x="0" y="0"/>
          <a:ext cx="0" cy="0"/>
          <a:chOff x="0" y="0"/>
          <a:chExt cx="0" cy="0"/>
        </a:xfrm>
      </p:grpSpPr>
      <p:sp>
        <p:nvSpPr>
          <p:cNvPr id="152" name="Google Shape;152;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153" name="Google Shape;153;p32"/>
          <p:cNvSpPr txBox="1"/>
          <p:nvPr>
            <p:ph type="title"/>
          </p:nvPr>
        </p:nvSpPr>
        <p:spPr>
          <a:xfrm>
            <a:off x="873725" y="329294"/>
            <a:ext cx="8520600" cy="8418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rtl="0" algn="l">
              <a:lnSpc>
                <a:spcPct val="100000"/>
              </a:lnSpc>
              <a:spcBef>
                <a:spcPts val="0"/>
              </a:spcBef>
              <a:spcAft>
                <a:spcPts val="0"/>
              </a:spcAft>
              <a:buSzPts val="3600"/>
              <a:buNone/>
              <a:defRPr sz="3600"/>
            </a:lvl2pPr>
            <a:lvl3pPr lvl="2" rtl="0" algn="l">
              <a:lnSpc>
                <a:spcPct val="100000"/>
              </a:lnSpc>
              <a:spcBef>
                <a:spcPts val="0"/>
              </a:spcBef>
              <a:spcAft>
                <a:spcPts val="0"/>
              </a:spcAft>
              <a:buSzPts val="3600"/>
              <a:buNone/>
              <a:defRPr sz="3600"/>
            </a:lvl3pPr>
            <a:lvl4pPr lvl="3" rtl="0" algn="l">
              <a:lnSpc>
                <a:spcPct val="100000"/>
              </a:lnSpc>
              <a:spcBef>
                <a:spcPts val="0"/>
              </a:spcBef>
              <a:spcAft>
                <a:spcPts val="0"/>
              </a:spcAft>
              <a:buSzPts val="3600"/>
              <a:buNone/>
              <a:defRPr sz="3600"/>
            </a:lvl4pPr>
            <a:lvl5pPr lvl="4" rtl="0" algn="l">
              <a:lnSpc>
                <a:spcPct val="100000"/>
              </a:lnSpc>
              <a:spcBef>
                <a:spcPts val="0"/>
              </a:spcBef>
              <a:spcAft>
                <a:spcPts val="0"/>
              </a:spcAft>
              <a:buSzPts val="3600"/>
              <a:buNone/>
              <a:defRPr sz="3600"/>
            </a:lvl5pPr>
            <a:lvl6pPr lvl="5" rtl="0" algn="l">
              <a:lnSpc>
                <a:spcPct val="100000"/>
              </a:lnSpc>
              <a:spcBef>
                <a:spcPts val="0"/>
              </a:spcBef>
              <a:spcAft>
                <a:spcPts val="0"/>
              </a:spcAft>
              <a:buSzPts val="3600"/>
              <a:buNone/>
              <a:defRPr sz="3600"/>
            </a:lvl6pPr>
            <a:lvl7pPr lvl="6" rtl="0" algn="l">
              <a:lnSpc>
                <a:spcPct val="100000"/>
              </a:lnSpc>
              <a:spcBef>
                <a:spcPts val="0"/>
              </a:spcBef>
              <a:spcAft>
                <a:spcPts val="0"/>
              </a:spcAft>
              <a:buSzPts val="3600"/>
              <a:buNone/>
              <a:defRPr sz="3600"/>
            </a:lvl7pPr>
            <a:lvl8pPr lvl="7" rtl="0" algn="l">
              <a:lnSpc>
                <a:spcPct val="100000"/>
              </a:lnSpc>
              <a:spcBef>
                <a:spcPts val="0"/>
              </a:spcBef>
              <a:spcAft>
                <a:spcPts val="0"/>
              </a:spcAft>
              <a:buSzPts val="3600"/>
              <a:buNone/>
              <a:defRPr sz="3600"/>
            </a:lvl8pPr>
            <a:lvl9pPr lvl="8" rtl="0" algn="l">
              <a:lnSpc>
                <a:spcPct val="100000"/>
              </a:lnSpc>
              <a:spcBef>
                <a:spcPts val="0"/>
              </a:spcBef>
              <a:spcAft>
                <a:spcPts val="0"/>
              </a:spcAft>
              <a:buSzPts val="3600"/>
              <a:buNone/>
              <a:defRPr sz="3600"/>
            </a:lvl9pPr>
          </a:lstStyle>
          <a:p/>
        </p:txBody>
      </p:sp>
      <p:pic>
        <p:nvPicPr>
          <p:cNvPr descr="vo-surhuisterveen-CMYK.png" id="154" name="Google Shape;154;p32"/>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5" name="Shape 155"/>
        <p:cNvGrpSpPr/>
        <p:nvPr/>
      </p:nvGrpSpPr>
      <p:grpSpPr>
        <a:xfrm>
          <a:off x="0" y="0"/>
          <a:ext cx="0" cy="0"/>
          <a:chOff x="0" y="0"/>
          <a:chExt cx="0" cy="0"/>
        </a:xfrm>
      </p:grpSpPr>
      <p:sp>
        <p:nvSpPr>
          <p:cNvPr id="156" name="Google Shape;156;p33"/>
          <p:cNvSpPr txBox="1"/>
          <p:nvPr>
            <p:ph idx="1" type="body"/>
          </p:nvPr>
        </p:nvSpPr>
        <p:spPr>
          <a:xfrm>
            <a:off x="873725" y="1389600"/>
            <a:ext cx="2808000" cy="3179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Font typeface="Montserrat"/>
              <a:buChar char="●"/>
              <a:defRPr>
                <a:latin typeface="Montserrat"/>
                <a:ea typeface="Montserrat"/>
                <a:cs typeface="Montserrat"/>
                <a:sym typeface="Montserrat"/>
              </a:defRPr>
            </a:lvl1pPr>
            <a:lvl2pPr indent="-330200" lvl="1" marL="914400" rtl="0" algn="l">
              <a:lnSpc>
                <a:spcPct val="115000"/>
              </a:lnSpc>
              <a:spcBef>
                <a:spcPts val="0"/>
              </a:spcBef>
              <a:spcAft>
                <a:spcPts val="0"/>
              </a:spcAft>
              <a:buSzPts val="1600"/>
              <a:buFont typeface="Montserrat"/>
              <a:buChar char="○"/>
              <a:defRPr sz="1600">
                <a:latin typeface="Montserrat"/>
                <a:ea typeface="Montserrat"/>
                <a:cs typeface="Montserrat"/>
                <a:sym typeface="Montserrat"/>
              </a:defRPr>
            </a:lvl2pPr>
            <a:lvl3pPr indent="-317500" lvl="2" marL="1371600" rtl="0" algn="l">
              <a:lnSpc>
                <a:spcPct val="115000"/>
              </a:lnSpc>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lgn="l">
              <a:lnSpc>
                <a:spcPct val="115000"/>
              </a:lnSpc>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lgn="l">
              <a:lnSpc>
                <a:spcPct val="115000"/>
              </a:lnSpc>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lgn="l">
              <a:lnSpc>
                <a:spcPct val="115000"/>
              </a:lnSpc>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lgn="l">
              <a:lnSpc>
                <a:spcPct val="115000"/>
              </a:lnSpc>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lgn="l">
              <a:lnSpc>
                <a:spcPct val="115000"/>
              </a:lnSpc>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lgn="l">
              <a:lnSpc>
                <a:spcPct val="115000"/>
              </a:lnSpc>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57" name="Google Shape;157;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158" name="Google Shape;158;p33"/>
          <p:cNvSpPr txBox="1"/>
          <p:nvPr>
            <p:ph type="title"/>
          </p:nvPr>
        </p:nvSpPr>
        <p:spPr>
          <a:xfrm>
            <a:off x="873725" y="425150"/>
            <a:ext cx="3837600" cy="8070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rtl="0" algn="l">
              <a:lnSpc>
                <a:spcPct val="100000"/>
              </a:lnSpc>
              <a:spcBef>
                <a:spcPts val="0"/>
              </a:spcBef>
              <a:spcAft>
                <a:spcPts val="0"/>
              </a:spcAft>
              <a:buSzPts val="3600"/>
              <a:buNone/>
              <a:defRPr sz="3600"/>
            </a:lvl2pPr>
            <a:lvl3pPr lvl="2" rtl="0" algn="l">
              <a:lnSpc>
                <a:spcPct val="100000"/>
              </a:lnSpc>
              <a:spcBef>
                <a:spcPts val="0"/>
              </a:spcBef>
              <a:spcAft>
                <a:spcPts val="0"/>
              </a:spcAft>
              <a:buSzPts val="3600"/>
              <a:buNone/>
              <a:defRPr sz="3600"/>
            </a:lvl3pPr>
            <a:lvl4pPr lvl="3" rtl="0" algn="l">
              <a:lnSpc>
                <a:spcPct val="100000"/>
              </a:lnSpc>
              <a:spcBef>
                <a:spcPts val="0"/>
              </a:spcBef>
              <a:spcAft>
                <a:spcPts val="0"/>
              </a:spcAft>
              <a:buSzPts val="3600"/>
              <a:buNone/>
              <a:defRPr sz="3600"/>
            </a:lvl4pPr>
            <a:lvl5pPr lvl="4" rtl="0" algn="l">
              <a:lnSpc>
                <a:spcPct val="100000"/>
              </a:lnSpc>
              <a:spcBef>
                <a:spcPts val="0"/>
              </a:spcBef>
              <a:spcAft>
                <a:spcPts val="0"/>
              </a:spcAft>
              <a:buSzPts val="3600"/>
              <a:buNone/>
              <a:defRPr sz="3600"/>
            </a:lvl5pPr>
            <a:lvl6pPr lvl="5" rtl="0" algn="l">
              <a:lnSpc>
                <a:spcPct val="100000"/>
              </a:lnSpc>
              <a:spcBef>
                <a:spcPts val="0"/>
              </a:spcBef>
              <a:spcAft>
                <a:spcPts val="0"/>
              </a:spcAft>
              <a:buSzPts val="3600"/>
              <a:buNone/>
              <a:defRPr sz="3600"/>
            </a:lvl6pPr>
            <a:lvl7pPr lvl="6" rtl="0" algn="l">
              <a:lnSpc>
                <a:spcPct val="100000"/>
              </a:lnSpc>
              <a:spcBef>
                <a:spcPts val="0"/>
              </a:spcBef>
              <a:spcAft>
                <a:spcPts val="0"/>
              </a:spcAft>
              <a:buSzPts val="3600"/>
              <a:buNone/>
              <a:defRPr sz="3600"/>
            </a:lvl7pPr>
            <a:lvl8pPr lvl="7" rtl="0" algn="l">
              <a:lnSpc>
                <a:spcPct val="100000"/>
              </a:lnSpc>
              <a:spcBef>
                <a:spcPts val="0"/>
              </a:spcBef>
              <a:spcAft>
                <a:spcPts val="0"/>
              </a:spcAft>
              <a:buSzPts val="3600"/>
              <a:buNone/>
              <a:defRPr sz="3600"/>
            </a:lvl8pPr>
            <a:lvl9pPr lvl="8" rtl="0" algn="l">
              <a:lnSpc>
                <a:spcPct val="100000"/>
              </a:lnSpc>
              <a:spcBef>
                <a:spcPts val="0"/>
              </a:spcBef>
              <a:spcAft>
                <a:spcPts val="0"/>
              </a:spcAft>
              <a:buSzPts val="3600"/>
              <a:buNone/>
              <a:defRPr sz="3600"/>
            </a:lvl9pPr>
          </a:lstStyle>
          <a:p/>
        </p:txBody>
      </p:sp>
      <p:pic>
        <p:nvPicPr>
          <p:cNvPr descr="vo-surhuisterveen-CMYK.png" id="159" name="Google Shape;159;p33"/>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0" name="Shape 160"/>
        <p:cNvGrpSpPr/>
        <p:nvPr/>
      </p:nvGrpSpPr>
      <p:grpSpPr>
        <a:xfrm>
          <a:off x="0" y="0"/>
          <a:ext cx="0" cy="0"/>
          <a:chOff x="0" y="0"/>
          <a:chExt cx="0" cy="0"/>
        </a:xfrm>
      </p:grpSpPr>
      <p:sp>
        <p:nvSpPr>
          <p:cNvPr id="161" name="Google Shape;161;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162" name="Google Shape;162;p34"/>
          <p:cNvSpPr txBox="1"/>
          <p:nvPr>
            <p:ph type="title"/>
          </p:nvPr>
        </p:nvSpPr>
        <p:spPr>
          <a:xfrm>
            <a:off x="344350" y="917335"/>
            <a:ext cx="8279700" cy="29760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2400"/>
              <a:buNone/>
              <a:defRPr b="1" sz="4800">
                <a:latin typeface="Montserrat"/>
                <a:ea typeface="Montserrat"/>
                <a:cs typeface="Montserrat"/>
                <a:sym typeface="Montserrat"/>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pic>
        <p:nvPicPr>
          <p:cNvPr descr="vo-surhuisterveen-CMYK.png" id="163" name="Google Shape;163;p34"/>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164" name="Shape 164"/>
        <p:cNvGrpSpPr/>
        <p:nvPr/>
      </p:nvGrpSpPr>
      <p:grpSpPr>
        <a:xfrm>
          <a:off x="0" y="0"/>
          <a:ext cx="0" cy="0"/>
          <a:chOff x="0" y="0"/>
          <a:chExt cx="0" cy="0"/>
        </a:xfrm>
      </p:grpSpPr>
      <p:pic>
        <p:nvPicPr>
          <p:cNvPr descr="Asset 10@4x.png" id="165" name="Google Shape;165;p35"/>
          <p:cNvPicPr preferRelativeResize="0"/>
          <p:nvPr/>
        </p:nvPicPr>
        <p:blipFill rotWithShape="1">
          <a:blip r:embed="rId3">
            <a:alphaModFix/>
          </a:blip>
          <a:srcRect b="0" l="60" r="70" t="0"/>
          <a:stretch/>
        </p:blipFill>
        <p:spPr>
          <a:xfrm>
            <a:off x="0" y="0"/>
            <a:ext cx="3916707" cy="1312387"/>
          </a:xfrm>
          <a:prstGeom prst="rect">
            <a:avLst/>
          </a:prstGeom>
          <a:noFill/>
          <a:ln>
            <a:noFill/>
          </a:ln>
        </p:spPr>
      </p:pic>
      <p:sp>
        <p:nvSpPr>
          <p:cNvPr id="166" name="Google Shape;166;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pic>
        <p:nvPicPr>
          <p:cNvPr descr="Asset 10@4x.png" id="167" name="Google Shape;167;p35"/>
          <p:cNvPicPr preferRelativeResize="0"/>
          <p:nvPr/>
        </p:nvPicPr>
        <p:blipFill rotWithShape="1">
          <a:blip r:embed="rId3">
            <a:alphaModFix/>
          </a:blip>
          <a:srcRect b="0" l="60" r="70" t="0"/>
          <a:stretch/>
        </p:blipFill>
        <p:spPr>
          <a:xfrm rot="10800000">
            <a:off x="5227294" y="3861613"/>
            <a:ext cx="3916707" cy="1312387"/>
          </a:xfrm>
          <a:prstGeom prst="rect">
            <a:avLst/>
          </a:prstGeom>
          <a:noFill/>
          <a:ln>
            <a:noFill/>
          </a:ln>
        </p:spPr>
      </p:pic>
      <p:pic>
        <p:nvPicPr>
          <p:cNvPr descr="vo-surhuisterveen-CMYK.png" id="168" name="Google Shape;168;p35"/>
          <p:cNvPicPr preferRelativeResize="0"/>
          <p:nvPr/>
        </p:nvPicPr>
        <p:blipFill rotWithShape="1">
          <a:blip r:embed="rId4">
            <a:alphaModFix/>
          </a:blip>
          <a:srcRect b="-1030" l="0" r="82900" t="1030"/>
          <a:stretch/>
        </p:blipFill>
        <p:spPr>
          <a:xfrm>
            <a:off x="362467" y="270933"/>
            <a:ext cx="251925" cy="404474"/>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p:cSld name="CUSTOM">
    <p:spTree>
      <p:nvGrpSpPr>
        <p:cNvPr id="169" name="Shape 169"/>
        <p:cNvGrpSpPr/>
        <p:nvPr/>
      </p:nvGrpSpPr>
      <p:grpSpPr>
        <a:xfrm>
          <a:off x="0" y="0"/>
          <a:ext cx="0" cy="0"/>
          <a:chOff x="0" y="0"/>
          <a:chExt cx="0" cy="0"/>
        </a:xfrm>
      </p:grpSpPr>
      <p:pic>
        <p:nvPicPr>
          <p:cNvPr descr="vo-surhuisterveen-CMYK.png" id="170" name="Google Shape;170;p36"/>
          <p:cNvPicPr preferRelativeResize="0"/>
          <p:nvPr/>
        </p:nvPicPr>
        <p:blipFill rotWithShape="1">
          <a:blip r:embed="rId2">
            <a:alphaModFix/>
          </a:blip>
          <a:srcRect b="-1030" l="0" r="82900" t="1030"/>
          <a:stretch/>
        </p:blipFill>
        <p:spPr>
          <a:xfrm>
            <a:off x="457202" y="459275"/>
            <a:ext cx="460050" cy="738625"/>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tabel" type="tbl">
  <p:cSld name="TABLE">
    <p:spTree>
      <p:nvGrpSpPr>
        <p:cNvPr id="171" name="Shape 171"/>
        <p:cNvGrpSpPr/>
        <p:nvPr/>
      </p:nvGrpSpPr>
      <p:grpSpPr>
        <a:xfrm>
          <a:off x="0" y="0"/>
          <a:ext cx="0" cy="0"/>
          <a:chOff x="0" y="0"/>
          <a:chExt cx="0" cy="0"/>
        </a:xfrm>
      </p:grpSpPr>
      <p:sp>
        <p:nvSpPr>
          <p:cNvPr id="172" name="Google Shape;172;p37"/>
          <p:cNvSpPr txBox="1"/>
          <p:nvPr>
            <p:ph type="title"/>
          </p:nvPr>
        </p:nvSpPr>
        <p:spPr>
          <a:xfrm>
            <a:off x="685800" y="114300"/>
            <a:ext cx="6870600" cy="12003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dk1"/>
              </a:buClr>
              <a:buSzPts val="1400"/>
              <a:buFont typeface="Calibri"/>
              <a:buNone/>
              <a:defRPr b="1" i="0" sz="4100" u="none" cap="none" strike="noStrike">
                <a:solidFill>
                  <a:schemeClr val="dk2"/>
                </a:solidFill>
                <a:latin typeface="Rambla"/>
                <a:ea typeface="Rambla"/>
                <a:cs typeface="Rambla"/>
                <a:sym typeface="Rambla"/>
              </a:defRPr>
            </a:lvl1pPr>
            <a:lvl2pPr lvl="1"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2pPr>
            <a:lvl3pPr lvl="2"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3pPr>
            <a:lvl4pPr lvl="3"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4pPr>
            <a:lvl5pPr lvl="4"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5pPr>
            <a:lvl6pPr lvl="5"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6pPr>
            <a:lvl7pPr lvl="6"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7pPr>
            <a:lvl8pPr lvl="7"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8pPr>
            <a:lvl9pPr lvl="8" marR="0" rtl="0" algn="l">
              <a:lnSpc>
                <a:spcPct val="100000"/>
              </a:lnSpc>
              <a:spcBef>
                <a:spcPts val="0"/>
              </a:spcBef>
              <a:spcAft>
                <a:spcPts val="0"/>
              </a:spcAft>
              <a:buClr>
                <a:schemeClr val="dk2"/>
              </a:buClr>
              <a:buSzPts val="1400"/>
              <a:buFont typeface="Rambla"/>
              <a:buNone/>
              <a:defRPr b="1" i="0" sz="4100" u="none" cap="none" strike="noStrike">
                <a:solidFill>
                  <a:schemeClr val="dk2"/>
                </a:solidFill>
                <a:latin typeface="Rambla"/>
                <a:ea typeface="Rambla"/>
                <a:cs typeface="Rambla"/>
                <a:sym typeface="Rambla"/>
              </a:defRPr>
            </a:lvl9pPr>
          </a:lstStyle>
          <a:p/>
        </p:txBody>
      </p:sp>
      <p:sp>
        <p:nvSpPr>
          <p:cNvPr id="173" name="Google Shape;173;p37"/>
          <p:cNvSpPr txBox="1"/>
          <p:nvPr>
            <p:ph idx="10" type="dt"/>
          </p:nvPr>
        </p:nvSpPr>
        <p:spPr>
          <a:xfrm>
            <a:off x="6727825" y="4806553"/>
            <a:ext cx="1919400" cy="2739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Rambla"/>
              <a:buNone/>
              <a:defRPr b="0" i="0" sz="1000" u="none" cap="none" strike="noStrike">
                <a:solidFill>
                  <a:srgbClr val="000000"/>
                </a:solidFill>
                <a:latin typeface="Rambla"/>
                <a:ea typeface="Rambla"/>
                <a:cs typeface="Rambla"/>
                <a:sym typeface="Rambla"/>
              </a:defRPr>
            </a:lvl1pPr>
            <a:lvl2pPr lvl="1"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2pPr>
            <a:lvl3pPr lvl="2"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3pPr>
            <a:lvl4pPr lvl="3"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4pPr>
            <a:lvl5pPr lvl="4"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5pPr>
            <a:lvl6pPr lvl="5"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6pPr>
            <a:lvl7pPr lvl="6"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7pPr>
            <a:lvl8pPr lvl="7"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8pPr>
            <a:lvl9pPr lvl="8"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9pPr>
          </a:lstStyle>
          <a:p/>
        </p:txBody>
      </p:sp>
      <p:sp>
        <p:nvSpPr>
          <p:cNvPr id="174" name="Google Shape;174;p37"/>
          <p:cNvSpPr txBox="1"/>
          <p:nvPr>
            <p:ph idx="11" type="ftr"/>
          </p:nvPr>
        </p:nvSpPr>
        <p:spPr>
          <a:xfrm>
            <a:off x="4379912" y="4806553"/>
            <a:ext cx="2351100" cy="273900"/>
          </a:xfrm>
          <a:prstGeom prst="rect">
            <a:avLst/>
          </a:prstGeom>
          <a:noFill/>
          <a:ln>
            <a:noFill/>
          </a:ln>
        </p:spPr>
        <p:txBody>
          <a:bodyPr anchorCtr="0" anchor="b" bIns="91425" lIns="91425" spcFirstLastPara="1" rIns="91425" wrap="square" tIns="91425">
            <a:noAutofit/>
          </a:bodyPr>
          <a:lstStyle>
            <a:lvl1pPr lvl="0" marR="0" rtl="0" algn="r">
              <a:lnSpc>
                <a:spcPct val="100000"/>
              </a:lnSpc>
              <a:spcBef>
                <a:spcPts val="0"/>
              </a:spcBef>
              <a:spcAft>
                <a:spcPts val="0"/>
              </a:spcAft>
              <a:buClr>
                <a:srgbClr val="000000"/>
              </a:buClr>
              <a:buSzPts val="1400"/>
              <a:buFont typeface="Rambla"/>
              <a:buNone/>
              <a:defRPr b="0" i="0" sz="1000" u="none" cap="none" strike="noStrike">
                <a:solidFill>
                  <a:srgbClr val="000000"/>
                </a:solidFill>
                <a:latin typeface="Rambla"/>
                <a:ea typeface="Rambla"/>
                <a:cs typeface="Rambla"/>
                <a:sym typeface="Rambla"/>
              </a:defRPr>
            </a:lvl1pPr>
            <a:lvl2pPr lvl="1"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2pPr>
            <a:lvl3pPr lvl="2"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3pPr>
            <a:lvl4pPr lvl="3"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4pPr>
            <a:lvl5pPr lvl="4"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5pPr>
            <a:lvl6pPr lvl="5"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6pPr>
            <a:lvl7pPr lvl="6"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7pPr>
            <a:lvl8pPr lvl="7"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8pPr>
            <a:lvl9pPr lvl="8" marR="0" rtl="0" algn="l">
              <a:lnSpc>
                <a:spcPct val="100000"/>
              </a:lnSpc>
              <a:spcBef>
                <a:spcPts val="0"/>
              </a:spcBef>
              <a:spcAft>
                <a:spcPts val="0"/>
              </a:spcAft>
              <a:buClr>
                <a:schemeClr val="dk1"/>
              </a:buClr>
              <a:buSzPts val="1400"/>
              <a:buFont typeface="Rambla"/>
              <a:buNone/>
              <a:defRPr b="0" i="0" sz="1800" u="none" cap="none" strike="noStrike">
                <a:solidFill>
                  <a:schemeClr val="dk1"/>
                </a:solidFill>
                <a:latin typeface="Rambla"/>
                <a:ea typeface="Rambla"/>
                <a:cs typeface="Rambla"/>
                <a:sym typeface="Rambla"/>
              </a:defRPr>
            </a:lvl9pPr>
          </a:lstStyle>
          <a:p/>
        </p:txBody>
      </p:sp>
      <p:sp>
        <p:nvSpPr>
          <p:cNvPr id="175" name="Google Shape;175;p37"/>
          <p:cNvSpPr txBox="1"/>
          <p:nvPr>
            <p:ph idx="12" type="sldNum"/>
          </p:nvPr>
        </p:nvSpPr>
        <p:spPr>
          <a:xfrm>
            <a:off x="8647113" y="4806553"/>
            <a:ext cx="366600" cy="273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1pPr>
            <a:lvl2pPr indent="0" lvl="1"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2pPr>
            <a:lvl3pPr indent="0" lvl="2"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3pPr>
            <a:lvl4pPr indent="0" lvl="3"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4pPr>
            <a:lvl5pPr indent="0" lvl="4"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5pPr>
            <a:lvl6pPr indent="0" lvl="5"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6pPr>
            <a:lvl7pPr indent="0" lvl="6"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7pPr>
            <a:lvl8pPr indent="0" lvl="7"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8pPr>
            <a:lvl9pPr indent="0" lvl="8" marL="0" marR="0" rtl="0" algn="r">
              <a:lnSpc>
                <a:spcPct val="100000"/>
              </a:lnSpc>
              <a:spcBef>
                <a:spcPts val="0"/>
              </a:spcBef>
              <a:spcAft>
                <a:spcPts val="0"/>
              </a:spcAft>
              <a:buClr>
                <a:srgbClr val="000000"/>
              </a:buClr>
              <a:buSzPts val="1000"/>
              <a:buFont typeface="Rambla"/>
              <a:buNone/>
              <a:defRPr b="0" i="0" sz="1000" u="none" cap="none" strike="noStrike">
                <a:solidFill>
                  <a:srgbClr val="000000"/>
                </a:solidFill>
                <a:latin typeface="Rambla"/>
                <a:ea typeface="Rambla"/>
                <a:cs typeface="Rambla"/>
                <a:sym typeface="Rambla"/>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 en object" type="obj">
  <p:cSld name="OBJECT">
    <p:spTree>
      <p:nvGrpSpPr>
        <p:cNvPr id="176" name="Shape 176"/>
        <p:cNvGrpSpPr/>
        <p:nvPr/>
      </p:nvGrpSpPr>
      <p:grpSpPr>
        <a:xfrm>
          <a:off x="0" y="0"/>
          <a:ext cx="0" cy="0"/>
          <a:chOff x="0" y="0"/>
          <a:chExt cx="0" cy="0"/>
        </a:xfrm>
      </p:grpSpPr>
      <p:sp>
        <p:nvSpPr>
          <p:cNvPr id="177" name="Google Shape;177;p38"/>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8" name="Google Shape;178;p38"/>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lvl="1" rtl="0" algn="l">
              <a:lnSpc>
                <a:spcPct val="100000"/>
              </a:lnSpc>
              <a:spcBef>
                <a:spcPts val="0"/>
              </a:spcBef>
              <a:spcAft>
                <a:spcPts val="0"/>
              </a:spcAft>
              <a:buSzPts val="1400"/>
              <a:buFont typeface="Arial"/>
              <a:buNone/>
              <a:defRPr sz="1800"/>
            </a:lvl2pPr>
            <a:lvl3pPr lvl="2" rtl="0" algn="l">
              <a:lnSpc>
                <a:spcPct val="100000"/>
              </a:lnSpc>
              <a:spcBef>
                <a:spcPts val="0"/>
              </a:spcBef>
              <a:spcAft>
                <a:spcPts val="0"/>
              </a:spcAft>
              <a:buSzPts val="1400"/>
              <a:buFont typeface="Arial"/>
              <a:buNone/>
              <a:defRPr sz="1800"/>
            </a:lvl3pPr>
            <a:lvl4pPr lvl="3" rtl="0" algn="l">
              <a:lnSpc>
                <a:spcPct val="100000"/>
              </a:lnSpc>
              <a:spcBef>
                <a:spcPts val="0"/>
              </a:spcBef>
              <a:spcAft>
                <a:spcPts val="0"/>
              </a:spcAft>
              <a:buSzPts val="1400"/>
              <a:buFont typeface="Arial"/>
              <a:buNone/>
              <a:defRPr sz="1800"/>
            </a:lvl4pPr>
            <a:lvl5pPr lvl="4" rtl="0" algn="l">
              <a:lnSpc>
                <a:spcPct val="100000"/>
              </a:lnSpc>
              <a:spcBef>
                <a:spcPts val="0"/>
              </a:spcBef>
              <a:spcAft>
                <a:spcPts val="0"/>
              </a:spcAft>
              <a:buSzPts val="1400"/>
              <a:buFont typeface="Arial"/>
              <a:buNone/>
              <a:defRPr sz="1800"/>
            </a:lvl5pPr>
            <a:lvl6pPr lvl="5" rtl="0" algn="l">
              <a:lnSpc>
                <a:spcPct val="100000"/>
              </a:lnSpc>
              <a:spcBef>
                <a:spcPts val="0"/>
              </a:spcBef>
              <a:spcAft>
                <a:spcPts val="0"/>
              </a:spcAft>
              <a:buSzPts val="1400"/>
              <a:buFont typeface="Arial"/>
              <a:buNone/>
              <a:defRPr sz="1800"/>
            </a:lvl6pPr>
            <a:lvl7pPr lvl="6" rtl="0" algn="l">
              <a:lnSpc>
                <a:spcPct val="100000"/>
              </a:lnSpc>
              <a:spcBef>
                <a:spcPts val="0"/>
              </a:spcBef>
              <a:spcAft>
                <a:spcPts val="0"/>
              </a:spcAft>
              <a:buSzPts val="1400"/>
              <a:buFont typeface="Arial"/>
              <a:buNone/>
              <a:defRPr sz="1800"/>
            </a:lvl7pPr>
            <a:lvl8pPr lvl="7" rtl="0" algn="l">
              <a:lnSpc>
                <a:spcPct val="100000"/>
              </a:lnSpc>
              <a:spcBef>
                <a:spcPts val="0"/>
              </a:spcBef>
              <a:spcAft>
                <a:spcPts val="0"/>
              </a:spcAft>
              <a:buSzPts val="1400"/>
              <a:buFont typeface="Arial"/>
              <a:buNone/>
              <a:defRPr sz="1800"/>
            </a:lvl8pPr>
            <a:lvl9pPr lvl="8" rtl="0" algn="l">
              <a:lnSpc>
                <a:spcPct val="100000"/>
              </a:lnSpc>
              <a:spcBef>
                <a:spcPts val="0"/>
              </a:spcBef>
              <a:spcAft>
                <a:spcPts val="0"/>
              </a:spcAft>
              <a:buSzPts val="1400"/>
              <a:buFont typeface="Arial"/>
              <a:buNone/>
              <a:defRPr sz="1800"/>
            </a:lvl9pPr>
          </a:lstStyle>
          <a:p/>
        </p:txBody>
      </p:sp>
      <p:sp>
        <p:nvSpPr>
          <p:cNvPr id="179" name="Google Shape;179;p3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0" name="Google Shape;180;p3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1" name="Google Shape;181;p3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2.xml"/><Relationship Id="rId10" Type="http://schemas.openxmlformats.org/officeDocument/2006/relationships/slideLayout" Target="../slideLayouts/slideLayout23.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theme" Target="../theme/theme1.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3" name="Shape 63"/>
        <p:cNvGrpSpPr/>
        <p:nvPr/>
      </p:nvGrpSpPr>
      <p:grpSpPr>
        <a:xfrm>
          <a:off x="0" y="0"/>
          <a:ext cx="0" cy="0"/>
          <a:chOff x="0" y="0"/>
          <a:chExt cx="0" cy="0"/>
        </a:xfrm>
      </p:grpSpPr>
      <p:sp>
        <p:nvSpPr>
          <p:cNvPr id="64" name="Google Shape;64;p15"/>
          <p:cNvSpPr txBox="1"/>
          <p:nvPr>
            <p:ph type="title"/>
          </p:nvPr>
        </p:nvSpPr>
        <p:spPr>
          <a:xfrm>
            <a:off x="1230025" y="370000"/>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885292"/>
              </a:buClr>
              <a:buSzPts val="2400"/>
              <a:buFont typeface="Montserrat"/>
              <a:buNone/>
              <a:defRPr b="1" sz="2400">
                <a:solidFill>
                  <a:srgbClr val="885292"/>
                </a:solidFill>
                <a:latin typeface="Montserrat"/>
                <a:ea typeface="Montserrat"/>
                <a:cs typeface="Montserrat"/>
                <a:sym typeface="Montserrat"/>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5" name="Google Shape;65;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rgbClr val="546278"/>
              </a:buClr>
              <a:buSzPts val="1800"/>
              <a:buFont typeface="Montserrat"/>
              <a:buChar char="●"/>
              <a:defRPr sz="1800">
                <a:solidFill>
                  <a:srgbClr val="546278"/>
                </a:solidFill>
                <a:latin typeface="Montserrat"/>
                <a:ea typeface="Montserrat"/>
                <a:cs typeface="Montserrat"/>
                <a:sym typeface="Montserrat"/>
              </a:defRPr>
            </a:lvl1pPr>
            <a:lvl2pPr indent="-317500" lvl="1" marL="914400" rtl="0">
              <a:lnSpc>
                <a:spcPct val="115000"/>
              </a:lnSpc>
              <a:spcBef>
                <a:spcPts val="1600"/>
              </a:spcBef>
              <a:spcAft>
                <a:spcPts val="0"/>
              </a:spcAft>
              <a:buClr>
                <a:srgbClr val="546278"/>
              </a:buClr>
              <a:buSzPts val="1400"/>
              <a:buFont typeface="Montserrat"/>
              <a:buChar char="○"/>
              <a:defRPr>
                <a:solidFill>
                  <a:srgbClr val="546278"/>
                </a:solidFill>
                <a:latin typeface="Montserrat"/>
                <a:ea typeface="Montserrat"/>
                <a:cs typeface="Montserrat"/>
                <a:sym typeface="Montserrat"/>
              </a:defRPr>
            </a:lvl2pPr>
            <a:lvl3pPr indent="-317500" lvl="2" marL="1371600" rtl="0">
              <a:lnSpc>
                <a:spcPct val="115000"/>
              </a:lnSpc>
              <a:spcBef>
                <a:spcPts val="1600"/>
              </a:spcBef>
              <a:spcAft>
                <a:spcPts val="0"/>
              </a:spcAft>
              <a:buClr>
                <a:srgbClr val="546278"/>
              </a:buClr>
              <a:buSzPts val="1400"/>
              <a:buFont typeface="Montserrat"/>
              <a:buChar char="■"/>
              <a:defRPr>
                <a:solidFill>
                  <a:srgbClr val="546278"/>
                </a:solidFill>
                <a:latin typeface="Montserrat"/>
                <a:ea typeface="Montserrat"/>
                <a:cs typeface="Montserrat"/>
                <a:sym typeface="Montserrat"/>
              </a:defRPr>
            </a:lvl3pPr>
            <a:lvl4pPr indent="-317500" lvl="3" marL="1828800" rtl="0">
              <a:lnSpc>
                <a:spcPct val="115000"/>
              </a:lnSpc>
              <a:spcBef>
                <a:spcPts val="1600"/>
              </a:spcBef>
              <a:spcAft>
                <a:spcPts val="0"/>
              </a:spcAft>
              <a:buClr>
                <a:srgbClr val="546278"/>
              </a:buClr>
              <a:buSzPts val="1400"/>
              <a:buFont typeface="Montserrat"/>
              <a:buChar char="●"/>
              <a:defRPr>
                <a:solidFill>
                  <a:srgbClr val="546278"/>
                </a:solidFill>
                <a:latin typeface="Montserrat"/>
                <a:ea typeface="Montserrat"/>
                <a:cs typeface="Montserrat"/>
                <a:sym typeface="Montserrat"/>
              </a:defRPr>
            </a:lvl4pPr>
            <a:lvl5pPr indent="-317500" lvl="4" marL="2286000" rtl="0">
              <a:lnSpc>
                <a:spcPct val="115000"/>
              </a:lnSpc>
              <a:spcBef>
                <a:spcPts val="1600"/>
              </a:spcBef>
              <a:spcAft>
                <a:spcPts val="0"/>
              </a:spcAft>
              <a:buClr>
                <a:srgbClr val="546278"/>
              </a:buClr>
              <a:buSzPts val="1400"/>
              <a:buFont typeface="Montserrat"/>
              <a:buChar char="○"/>
              <a:defRPr>
                <a:solidFill>
                  <a:srgbClr val="546278"/>
                </a:solidFill>
                <a:latin typeface="Montserrat"/>
                <a:ea typeface="Montserrat"/>
                <a:cs typeface="Montserrat"/>
                <a:sym typeface="Montserrat"/>
              </a:defRPr>
            </a:lvl5pPr>
            <a:lvl6pPr indent="-317500" lvl="5" marL="2743200" rtl="0">
              <a:lnSpc>
                <a:spcPct val="115000"/>
              </a:lnSpc>
              <a:spcBef>
                <a:spcPts val="1600"/>
              </a:spcBef>
              <a:spcAft>
                <a:spcPts val="0"/>
              </a:spcAft>
              <a:buClr>
                <a:srgbClr val="546278"/>
              </a:buClr>
              <a:buSzPts val="1400"/>
              <a:buFont typeface="Montserrat"/>
              <a:buChar char="■"/>
              <a:defRPr>
                <a:solidFill>
                  <a:srgbClr val="546278"/>
                </a:solidFill>
                <a:latin typeface="Montserrat"/>
                <a:ea typeface="Montserrat"/>
                <a:cs typeface="Montserrat"/>
                <a:sym typeface="Montserrat"/>
              </a:defRPr>
            </a:lvl6pPr>
            <a:lvl7pPr indent="-317500" lvl="6" marL="3200400" rtl="0">
              <a:lnSpc>
                <a:spcPct val="115000"/>
              </a:lnSpc>
              <a:spcBef>
                <a:spcPts val="1600"/>
              </a:spcBef>
              <a:spcAft>
                <a:spcPts val="0"/>
              </a:spcAft>
              <a:buClr>
                <a:srgbClr val="546278"/>
              </a:buClr>
              <a:buSzPts val="1400"/>
              <a:buFont typeface="Montserrat"/>
              <a:buChar char="●"/>
              <a:defRPr>
                <a:solidFill>
                  <a:srgbClr val="546278"/>
                </a:solidFill>
                <a:latin typeface="Montserrat"/>
                <a:ea typeface="Montserrat"/>
                <a:cs typeface="Montserrat"/>
                <a:sym typeface="Montserrat"/>
              </a:defRPr>
            </a:lvl7pPr>
            <a:lvl8pPr indent="-317500" lvl="7" marL="3657600" rtl="0">
              <a:lnSpc>
                <a:spcPct val="115000"/>
              </a:lnSpc>
              <a:spcBef>
                <a:spcPts val="1600"/>
              </a:spcBef>
              <a:spcAft>
                <a:spcPts val="0"/>
              </a:spcAft>
              <a:buClr>
                <a:srgbClr val="546278"/>
              </a:buClr>
              <a:buSzPts val="1400"/>
              <a:buFont typeface="Montserrat"/>
              <a:buChar char="○"/>
              <a:defRPr>
                <a:solidFill>
                  <a:srgbClr val="546278"/>
                </a:solidFill>
                <a:latin typeface="Montserrat"/>
                <a:ea typeface="Montserrat"/>
                <a:cs typeface="Montserrat"/>
                <a:sym typeface="Montserrat"/>
              </a:defRPr>
            </a:lvl8pPr>
            <a:lvl9pPr indent="-317500" lvl="8" marL="4114800" rtl="0">
              <a:lnSpc>
                <a:spcPct val="115000"/>
              </a:lnSpc>
              <a:spcBef>
                <a:spcPts val="1600"/>
              </a:spcBef>
              <a:spcAft>
                <a:spcPts val="1600"/>
              </a:spcAft>
              <a:buClr>
                <a:srgbClr val="546278"/>
              </a:buClr>
              <a:buSzPts val="1400"/>
              <a:buFont typeface="Montserrat"/>
              <a:buChar char="■"/>
              <a:defRPr>
                <a:solidFill>
                  <a:srgbClr val="546278"/>
                </a:solidFill>
                <a:latin typeface="Montserrat"/>
                <a:ea typeface="Montserrat"/>
                <a:cs typeface="Montserrat"/>
                <a:sym typeface="Montserrat"/>
              </a:defRPr>
            </a:lvl9pPr>
          </a:lstStyle>
          <a:p/>
        </p:txBody>
      </p:sp>
      <p:sp>
        <p:nvSpPr>
          <p:cNvPr id="66" name="Google Shape;6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7" name="Shape 117"/>
        <p:cNvGrpSpPr/>
        <p:nvPr/>
      </p:nvGrpSpPr>
      <p:grpSpPr>
        <a:xfrm>
          <a:off x="0" y="0"/>
          <a:ext cx="0" cy="0"/>
          <a:chOff x="0" y="0"/>
          <a:chExt cx="0" cy="0"/>
        </a:xfrm>
      </p:grpSpPr>
      <p:sp>
        <p:nvSpPr>
          <p:cNvPr id="118" name="Google Shape;118;p26"/>
          <p:cNvSpPr txBox="1"/>
          <p:nvPr>
            <p:ph type="title"/>
          </p:nvPr>
        </p:nvSpPr>
        <p:spPr>
          <a:xfrm>
            <a:off x="1230025" y="370000"/>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885292"/>
              </a:buClr>
              <a:buSzPts val="2400"/>
              <a:buFont typeface="Montserrat"/>
              <a:buNone/>
              <a:defRPr b="1" i="0" sz="2400" u="none" cap="none" strike="noStrike">
                <a:solidFill>
                  <a:srgbClr val="885292"/>
                </a:solidFill>
                <a:latin typeface="Montserrat"/>
                <a:ea typeface="Montserrat"/>
                <a:cs typeface="Montserrat"/>
                <a:sym typeface="Montserra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9" name="Google Shape;119;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rgbClr val="546278"/>
              </a:buClr>
              <a:buSzPts val="1800"/>
              <a:buFont typeface="Montserrat"/>
              <a:buChar char="●"/>
              <a:defRPr b="0" i="0" sz="1800" u="none" cap="none" strike="noStrike">
                <a:solidFill>
                  <a:srgbClr val="546278"/>
                </a:solidFill>
                <a:latin typeface="Montserrat"/>
                <a:ea typeface="Montserrat"/>
                <a:cs typeface="Montserrat"/>
                <a:sym typeface="Montserrat"/>
              </a:defRPr>
            </a:lvl1pPr>
            <a:lvl2pPr indent="-317500" lvl="1" marL="914400" marR="0" rtl="0" algn="l">
              <a:lnSpc>
                <a:spcPct val="115000"/>
              </a:lnSpc>
              <a:spcBef>
                <a:spcPts val="1600"/>
              </a:spcBef>
              <a:spcAft>
                <a:spcPts val="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2pPr>
            <a:lvl3pPr indent="-317500" lvl="2" marL="1371600" marR="0" rtl="0" algn="l">
              <a:lnSpc>
                <a:spcPct val="115000"/>
              </a:lnSpc>
              <a:spcBef>
                <a:spcPts val="1600"/>
              </a:spcBef>
              <a:spcAft>
                <a:spcPts val="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3pPr>
            <a:lvl4pPr indent="-317500" lvl="3" marL="1828800" marR="0" rtl="0" algn="l">
              <a:lnSpc>
                <a:spcPct val="115000"/>
              </a:lnSpc>
              <a:spcBef>
                <a:spcPts val="1600"/>
              </a:spcBef>
              <a:spcAft>
                <a:spcPts val="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4pPr>
            <a:lvl5pPr indent="-317500" lvl="4" marL="2286000" marR="0" rtl="0" algn="l">
              <a:lnSpc>
                <a:spcPct val="115000"/>
              </a:lnSpc>
              <a:spcBef>
                <a:spcPts val="1600"/>
              </a:spcBef>
              <a:spcAft>
                <a:spcPts val="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5pPr>
            <a:lvl6pPr indent="-317500" lvl="5" marL="2743200" marR="0" rtl="0" algn="l">
              <a:lnSpc>
                <a:spcPct val="115000"/>
              </a:lnSpc>
              <a:spcBef>
                <a:spcPts val="1600"/>
              </a:spcBef>
              <a:spcAft>
                <a:spcPts val="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6pPr>
            <a:lvl7pPr indent="-317500" lvl="6" marL="3200400" marR="0" rtl="0" algn="l">
              <a:lnSpc>
                <a:spcPct val="115000"/>
              </a:lnSpc>
              <a:spcBef>
                <a:spcPts val="1600"/>
              </a:spcBef>
              <a:spcAft>
                <a:spcPts val="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7pPr>
            <a:lvl8pPr indent="-317500" lvl="7" marL="3657600" marR="0" rtl="0" algn="l">
              <a:lnSpc>
                <a:spcPct val="115000"/>
              </a:lnSpc>
              <a:spcBef>
                <a:spcPts val="1600"/>
              </a:spcBef>
              <a:spcAft>
                <a:spcPts val="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8pPr>
            <a:lvl9pPr indent="-317500" lvl="8" marL="4114800" marR="0" rtl="0" algn="l">
              <a:lnSpc>
                <a:spcPct val="115000"/>
              </a:lnSpc>
              <a:spcBef>
                <a:spcPts val="1600"/>
              </a:spcBef>
              <a:spcAft>
                <a:spcPts val="1600"/>
              </a:spcAft>
              <a:buClr>
                <a:srgbClr val="546278"/>
              </a:buClr>
              <a:buSzPts val="1400"/>
              <a:buFont typeface="Montserrat"/>
              <a:buChar char="■"/>
              <a:defRPr b="0" i="0" sz="1400" u="none" cap="none" strike="noStrike">
                <a:solidFill>
                  <a:srgbClr val="546278"/>
                </a:solidFill>
                <a:latin typeface="Montserrat"/>
                <a:ea typeface="Montserrat"/>
                <a:cs typeface="Montserrat"/>
                <a:sym typeface="Montserrat"/>
              </a:defRPr>
            </a:lvl9pPr>
          </a:lstStyle>
          <a:p/>
        </p:txBody>
      </p:sp>
      <p:sp>
        <p:nvSpPr>
          <p:cNvPr id="120" name="Google Shape;120;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hyperlink" Target="https://www.singelland.nl/vo-surhuisterveen/download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 Id="rId3" Type="http://schemas.openxmlformats.org/officeDocument/2006/relationships/hyperlink" Target="https://sites.google.com/s/1BMU5Z6dC_hUToThJb71psJAodnWYX6KR/p/1N7j93PxqvQ6h9V3Cu5vIob6PaaiJWi9T/edit" TargetMode="External"/><Relationship Id="rId4" Type="http://schemas.openxmlformats.org/officeDocument/2006/relationships/hyperlink" Target="http://www.slcsurhuisterveen.dedecaan.ne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 Id="rId3" Type="http://schemas.openxmlformats.org/officeDocument/2006/relationships/hyperlink" Target="http://www.slcsurhuisterveen.dedecaan.ne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hyperlink" Target="http://www.slcsurhuisterveen.dedecaan.ne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hyperlink" Target="http://www.slcsurhuisterveen.dedecaan.net/" TargetMode="External"/><Relationship Id="rId4" Type="http://schemas.openxmlformats.org/officeDocument/2006/relationships/hyperlink" Target="http://www.slcsurhuisterveen.dedecaan.net/" TargetMode="External"/><Relationship Id="rId5" Type="http://schemas.openxmlformats.org/officeDocument/2006/relationships/hyperlink" Target="http://www.slcsurhuisterveen.dedecaan.ne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hyperlink" Target="http://www.slcsurhuisterveen.dedecaan.net/" TargetMode="External"/><Relationship Id="rId4" Type="http://schemas.openxmlformats.org/officeDocument/2006/relationships/hyperlink" Target="http://www.slcsurhuisterveen.dedecaan.net/"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hyperlink" Target="http://www.slcsurhuisterveen.dedecaan.net/" TargetMode="External"/><Relationship Id="rId4" Type="http://schemas.openxmlformats.org/officeDocument/2006/relationships/hyperlink" Target="http://www.slcsurhuisterveen.dedecaan.net/" TargetMode="External"/><Relationship Id="rId5" Type="http://schemas.openxmlformats.org/officeDocument/2006/relationships/hyperlink" Target="http://www.slcsurhuisterveen.dedecaan.ne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sp>
        <p:nvSpPr>
          <p:cNvPr id="186" name="Google Shape;186;p39"/>
          <p:cNvSpPr txBox="1"/>
          <p:nvPr>
            <p:ph idx="4294967295" type="title"/>
          </p:nvPr>
        </p:nvSpPr>
        <p:spPr>
          <a:xfrm>
            <a:off x="2148230" y="-122907"/>
            <a:ext cx="8279700" cy="10689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2400"/>
              <a:buNone/>
            </a:pPr>
            <a:r>
              <a:rPr lang="nl" sz="3100">
                <a:solidFill>
                  <a:srgbClr val="7030A0"/>
                </a:solidFill>
              </a:rPr>
              <a:t>Ouderavond klas </a:t>
            </a:r>
            <a:r>
              <a:rPr lang="nl" sz="3100">
                <a:solidFill>
                  <a:srgbClr val="7030A0"/>
                </a:solidFill>
              </a:rPr>
              <a:t>4 TL</a:t>
            </a:r>
            <a:endParaRPr sz="3100">
              <a:solidFill>
                <a:srgbClr val="7030A0"/>
              </a:solidFill>
            </a:endParaRPr>
          </a:p>
        </p:txBody>
      </p:sp>
      <p:sp>
        <p:nvSpPr>
          <p:cNvPr id="187" name="Google Shape;187;p39"/>
          <p:cNvSpPr txBox="1"/>
          <p:nvPr>
            <p:ph idx="4294967295" type="subTitle"/>
          </p:nvPr>
        </p:nvSpPr>
        <p:spPr>
          <a:xfrm>
            <a:off x="3702467" y="4719165"/>
            <a:ext cx="6418200" cy="393600"/>
          </a:xfrm>
          <a:prstGeom prst="rect">
            <a:avLst/>
          </a:prstGeom>
          <a:noFill/>
          <a:ln>
            <a:noFill/>
          </a:ln>
        </p:spPr>
        <p:txBody>
          <a:bodyPr anchorCtr="0" anchor="t" bIns="91425" lIns="91425" spcFirstLastPara="1" rIns="91425" wrap="square" tIns="91425">
            <a:normAutofit fontScale="70000"/>
          </a:bodyPr>
          <a:lstStyle/>
          <a:p>
            <a:pPr indent="457200" lvl="0" marL="1828800" rtl="0" algn="ctr">
              <a:lnSpc>
                <a:spcPct val="115000"/>
              </a:lnSpc>
              <a:spcBef>
                <a:spcPts val="0"/>
              </a:spcBef>
              <a:spcAft>
                <a:spcPts val="1600"/>
              </a:spcAft>
              <a:buSzPct val="94737"/>
              <a:buNone/>
            </a:pPr>
            <a:r>
              <a:rPr b="1" lang="nl" sz="1900">
                <a:solidFill>
                  <a:srgbClr val="6AA84F"/>
                </a:solidFill>
              </a:rPr>
              <a:t>20 </a:t>
            </a:r>
            <a:r>
              <a:rPr b="1" lang="nl" sz="1900">
                <a:solidFill>
                  <a:srgbClr val="6AA84F"/>
                </a:solidFill>
              </a:rPr>
              <a:t>oktober 2026</a:t>
            </a:r>
            <a:endParaRPr b="1" sz="1900">
              <a:solidFill>
                <a:srgbClr val="6AA84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40"/>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None/>
            </a:pPr>
            <a:r>
              <a:rPr lang="nl"/>
              <a:t>Even voorstellen</a:t>
            </a:r>
            <a:endParaRPr/>
          </a:p>
        </p:txBody>
      </p:sp>
      <p:sp>
        <p:nvSpPr>
          <p:cNvPr id="193" name="Google Shape;193;p40"/>
          <p:cNvSpPr txBox="1"/>
          <p:nvPr>
            <p:ph idx="1" type="body"/>
          </p:nvPr>
        </p:nvSpPr>
        <p:spPr>
          <a:xfrm>
            <a:off x="688450" y="1489275"/>
            <a:ext cx="8406600" cy="3098100"/>
          </a:xfrm>
          <a:prstGeom prst="rect">
            <a:avLst/>
          </a:prstGeom>
          <a:noFill/>
          <a:ln>
            <a:noFill/>
          </a:ln>
        </p:spPr>
        <p:txBody>
          <a:bodyPr anchorCtr="0" anchor="t" bIns="91425" lIns="91425" spcFirstLastPara="1" rIns="91425" wrap="square" tIns="91425">
            <a:noAutofit/>
          </a:bodyPr>
          <a:lstStyle/>
          <a:p>
            <a:pPr indent="-307975" lvl="0" marL="365125" rtl="0" algn="l">
              <a:lnSpc>
                <a:spcPct val="100000"/>
              </a:lnSpc>
              <a:spcBef>
                <a:spcPts val="0"/>
              </a:spcBef>
              <a:spcAft>
                <a:spcPts val="0"/>
              </a:spcAft>
              <a:buClr>
                <a:srgbClr val="674EA7"/>
              </a:buClr>
              <a:buSzPts val="2536"/>
              <a:buFont typeface="Noto Sans Symbols"/>
              <a:buChar char="▶"/>
            </a:pPr>
            <a:r>
              <a:rPr lang="nl" sz="3400">
                <a:solidFill>
                  <a:schemeClr val="dk1"/>
                </a:solidFill>
                <a:latin typeface="Rambla"/>
                <a:ea typeface="Rambla"/>
                <a:cs typeface="Rambla"/>
                <a:sym typeface="Rambla"/>
              </a:rPr>
              <a:t>Teamleider							R. Snijders</a:t>
            </a:r>
            <a:endParaRPr sz="3400">
              <a:solidFill>
                <a:schemeClr val="dk1"/>
              </a:solidFill>
              <a:latin typeface="Rambla"/>
              <a:ea typeface="Rambla"/>
              <a:cs typeface="Rambla"/>
              <a:sym typeface="Rambla"/>
            </a:endParaRPr>
          </a:p>
          <a:p>
            <a:pPr indent="-307975" lvl="0" marL="365125" rtl="0" algn="l">
              <a:lnSpc>
                <a:spcPct val="100000"/>
              </a:lnSpc>
              <a:spcBef>
                <a:spcPts val="400"/>
              </a:spcBef>
              <a:spcAft>
                <a:spcPts val="0"/>
              </a:spcAft>
              <a:buClr>
                <a:srgbClr val="674EA7"/>
              </a:buClr>
              <a:buSzPts val="2536"/>
              <a:buFont typeface="Noto Sans Symbols"/>
              <a:buChar char="▶"/>
            </a:pPr>
            <a:r>
              <a:rPr lang="nl" sz="3400">
                <a:solidFill>
                  <a:schemeClr val="dk1"/>
                </a:solidFill>
                <a:latin typeface="Rambla"/>
                <a:ea typeface="Rambla"/>
                <a:cs typeface="Rambla"/>
                <a:sym typeface="Rambla"/>
              </a:rPr>
              <a:t>Decaan TL								B. Miedema</a:t>
            </a:r>
            <a:endParaRPr sz="3400">
              <a:solidFill>
                <a:schemeClr val="dk1"/>
              </a:solidFill>
              <a:latin typeface="Rambla"/>
              <a:ea typeface="Rambla"/>
              <a:cs typeface="Rambla"/>
              <a:sym typeface="Rambla"/>
            </a:endParaRPr>
          </a:p>
          <a:p>
            <a:pPr indent="-307975" lvl="0" marL="365125" rtl="0" algn="l">
              <a:lnSpc>
                <a:spcPct val="100000"/>
              </a:lnSpc>
              <a:spcBef>
                <a:spcPts val="400"/>
              </a:spcBef>
              <a:spcAft>
                <a:spcPts val="0"/>
              </a:spcAft>
              <a:buClr>
                <a:srgbClr val="674EA7"/>
              </a:buClr>
              <a:buSzPts val="2536"/>
              <a:buFont typeface="Noto Sans Symbols"/>
              <a:buChar char="▶"/>
            </a:pPr>
            <a:r>
              <a:rPr lang="nl" sz="3400">
                <a:solidFill>
                  <a:schemeClr val="dk1"/>
                </a:solidFill>
                <a:latin typeface="Rambla"/>
                <a:ea typeface="Rambla"/>
                <a:cs typeface="Rambla"/>
                <a:sym typeface="Rambla"/>
              </a:rPr>
              <a:t>Decaan BK								I. Postmus</a:t>
            </a:r>
            <a:endParaRPr sz="3400">
              <a:solidFill>
                <a:schemeClr val="dk1"/>
              </a:solidFill>
              <a:latin typeface="Rambla"/>
              <a:ea typeface="Rambla"/>
              <a:cs typeface="Rambla"/>
              <a:sym typeface="Rambla"/>
            </a:endParaRPr>
          </a:p>
          <a:p>
            <a:pPr indent="-307975" lvl="0" marL="365125" rtl="0" algn="l">
              <a:lnSpc>
                <a:spcPct val="100000"/>
              </a:lnSpc>
              <a:spcBef>
                <a:spcPts val="400"/>
              </a:spcBef>
              <a:spcAft>
                <a:spcPts val="0"/>
              </a:spcAft>
              <a:buClr>
                <a:srgbClr val="674EA7"/>
              </a:buClr>
              <a:buSzPts val="2536"/>
              <a:buFont typeface="Noto Sans Symbols"/>
              <a:buChar char="▶"/>
            </a:pPr>
            <a:r>
              <a:rPr lang="nl" sz="3100">
                <a:solidFill>
                  <a:schemeClr val="dk1"/>
                </a:solidFill>
                <a:latin typeface="Rambla"/>
                <a:ea typeface="Rambla"/>
                <a:cs typeface="Rambla"/>
                <a:sym typeface="Rambla"/>
              </a:rPr>
              <a:t>Klas 4TL 1								B. Gies</a:t>
            </a:r>
            <a:endParaRPr sz="3100">
              <a:solidFill>
                <a:schemeClr val="dk1"/>
              </a:solidFill>
              <a:latin typeface="Rambla"/>
              <a:ea typeface="Rambla"/>
              <a:cs typeface="Rambla"/>
              <a:sym typeface="Rambla"/>
            </a:endParaRPr>
          </a:p>
          <a:p>
            <a:pPr indent="-307975" lvl="0" marL="365125" rtl="0" algn="l">
              <a:lnSpc>
                <a:spcPct val="100000"/>
              </a:lnSpc>
              <a:spcBef>
                <a:spcPts val="400"/>
              </a:spcBef>
              <a:spcAft>
                <a:spcPts val="0"/>
              </a:spcAft>
              <a:buClr>
                <a:srgbClr val="674EA7"/>
              </a:buClr>
              <a:buSzPts val="2536"/>
              <a:buFont typeface="Noto Sans Symbols"/>
              <a:buChar char="▶"/>
            </a:pPr>
            <a:r>
              <a:rPr lang="nl" sz="3100">
                <a:solidFill>
                  <a:schemeClr val="dk1"/>
                </a:solidFill>
                <a:latin typeface="Rambla"/>
                <a:ea typeface="Rambla"/>
                <a:cs typeface="Rambla"/>
                <a:sym typeface="Rambla"/>
              </a:rPr>
              <a:t>Klas 4TL 2								R. Achterberg</a:t>
            </a:r>
            <a:endParaRPr sz="3100">
              <a:solidFill>
                <a:schemeClr val="dk1"/>
              </a:solidFill>
              <a:latin typeface="Rambla"/>
              <a:ea typeface="Rambla"/>
              <a:cs typeface="Rambla"/>
              <a:sym typeface="Rambla"/>
            </a:endParaRPr>
          </a:p>
          <a:p>
            <a:pPr indent="0" lvl="0" marL="457200" rtl="0" algn="l">
              <a:lnSpc>
                <a:spcPct val="100000"/>
              </a:lnSpc>
              <a:spcBef>
                <a:spcPts val="400"/>
              </a:spcBef>
              <a:spcAft>
                <a:spcPts val="0"/>
              </a:spcAft>
              <a:buNone/>
            </a:pPr>
            <a:r>
              <a:t/>
            </a:r>
            <a:endParaRPr sz="2400">
              <a:solidFill>
                <a:schemeClr val="dk1"/>
              </a:solidFill>
              <a:latin typeface="Rambla"/>
              <a:ea typeface="Rambla"/>
              <a:cs typeface="Rambla"/>
              <a:sym typeface="Rambl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41"/>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7030A0"/>
              </a:buClr>
              <a:buSzPts val="2400"/>
              <a:buChar char="●"/>
            </a:pPr>
            <a:r>
              <a:rPr lang="nl" sz="2400">
                <a:solidFill>
                  <a:srgbClr val="000000"/>
                </a:solidFill>
              </a:rPr>
              <a:t>Examen en slaag-/zakregeling</a:t>
            </a:r>
            <a:endParaRPr sz="2400">
              <a:solidFill>
                <a:srgbClr val="000000"/>
              </a:solidFill>
            </a:endParaRPr>
          </a:p>
          <a:p>
            <a:pPr indent="0" lvl="0" marL="0" rtl="0" algn="l">
              <a:spcBef>
                <a:spcPts val="0"/>
              </a:spcBef>
              <a:spcAft>
                <a:spcPts val="0"/>
              </a:spcAft>
              <a:buNone/>
            </a:pPr>
            <a:r>
              <a:t/>
            </a:r>
            <a:endParaRPr sz="2400">
              <a:solidFill>
                <a:srgbClr val="000000"/>
              </a:solidFill>
            </a:endParaRPr>
          </a:p>
          <a:p>
            <a:pPr indent="-381000" lvl="0" marL="457200" rtl="0" algn="l">
              <a:spcBef>
                <a:spcPts val="0"/>
              </a:spcBef>
              <a:spcAft>
                <a:spcPts val="0"/>
              </a:spcAft>
              <a:buClr>
                <a:srgbClr val="7030A0"/>
              </a:buClr>
              <a:buSzPts val="2400"/>
              <a:buChar char="●"/>
            </a:pPr>
            <a:r>
              <a:rPr lang="nl" sz="2400">
                <a:solidFill>
                  <a:srgbClr val="000000"/>
                </a:solidFill>
              </a:rPr>
              <a:t>Herkansen en het nut van een extra vak</a:t>
            </a:r>
            <a:endParaRPr sz="2400">
              <a:solidFill>
                <a:srgbClr val="000000"/>
              </a:solidFill>
            </a:endParaRPr>
          </a:p>
          <a:p>
            <a:pPr indent="0" lvl="0" marL="457200" rtl="0" algn="l">
              <a:spcBef>
                <a:spcPts val="0"/>
              </a:spcBef>
              <a:spcAft>
                <a:spcPts val="0"/>
              </a:spcAft>
              <a:buNone/>
            </a:pPr>
            <a:r>
              <a:t/>
            </a:r>
            <a:endParaRPr sz="2400">
              <a:solidFill>
                <a:srgbClr val="000000"/>
              </a:solidFill>
            </a:endParaRPr>
          </a:p>
          <a:p>
            <a:pPr indent="-381000" lvl="0" marL="457200" rtl="0" algn="l">
              <a:spcBef>
                <a:spcPts val="0"/>
              </a:spcBef>
              <a:spcAft>
                <a:spcPts val="0"/>
              </a:spcAft>
              <a:buClr>
                <a:srgbClr val="7030A0"/>
              </a:buClr>
              <a:buSzPts val="2400"/>
              <a:buChar char="●"/>
            </a:pPr>
            <a:r>
              <a:rPr lang="nl" sz="2400">
                <a:solidFill>
                  <a:srgbClr val="000000"/>
                </a:solidFill>
              </a:rPr>
              <a:t>Decanaat/LOB</a:t>
            </a:r>
            <a:endParaRPr sz="2400">
              <a:solidFill>
                <a:srgbClr val="000000"/>
              </a:solidFill>
            </a:endParaRPr>
          </a:p>
          <a:p>
            <a:pPr indent="0" lvl="0" marL="45720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457200" rtl="0" algn="l">
              <a:spcBef>
                <a:spcPts val="0"/>
              </a:spcBef>
              <a:spcAft>
                <a:spcPts val="0"/>
              </a:spcAft>
              <a:buNone/>
            </a:pPr>
            <a:r>
              <a:t/>
            </a:r>
            <a:endParaRPr b="1">
              <a:solidFill>
                <a:srgbClr val="000000"/>
              </a:solidFill>
            </a:endParaRPr>
          </a:p>
          <a:p>
            <a:pPr indent="0" lvl="0" marL="0" rtl="0" algn="l">
              <a:spcBef>
                <a:spcPts val="0"/>
              </a:spcBef>
              <a:spcAft>
                <a:spcPts val="0"/>
              </a:spcAft>
              <a:buNone/>
            </a:pPr>
            <a:r>
              <a:t/>
            </a:r>
            <a:endParaRPr b="1">
              <a:solidFill>
                <a:srgbClr val="000000"/>
              </a:solidFill>
            </a:endParaRPr>
          </a:p>
        </p:txBody>
      </p:sp>
      <p:sp>
        <p:nvSpPr>
          <p:cNvPr id="199" name="Google Shape;199;p41"/>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Programma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42"/>
          <p:cNvSpPr txBox="1"/>
          <p:nvPr>
            <p:ph type="title"/>
          </p:nvPr>
        </p:nvSpPr>
        <p:spPr>
          <a:xfrm>
            <a:off x="873725" y="462552"/>
            <a:ext cx="7598700" cy="8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Font typeface="Montserrat"/>
              <a:buNone/>
            </a:pPr>
            <a:r>
              <a:rPr lang="nl"/>
              <a:t>Examen</a:t>
            </a:r>
            <a:endParaRPr/>
          </a:p>
        </p:txBody>
      </p:sp>
      <p:sp>
        <p:nvSpPr>
          <p:cNvPr id="205" name="Google Shape;205;p42"/>
          <p:cNvSpPr txBox="1"/>
          <p:nvPr>
            <p:ph idx="1" type="body"/>
          </p:nvPr>
        </p:nvSpPr>
        <p:spPr>
          <a:xfrm>
            <a:off x="902975" y="1337663"/>
            <a:ext cx="7540200" cy="2562300"/>
          </a:xfrm>
          <a:prstGeom prst="rect">
            <a:avLst/>
          </a:prstGeom>
          <a:noFill/>
          <a:ln>
            <a:noFill/>
          </a:ln>
        </p:spPr>
        <p:txBody>
          <a:bodyPr anchorCtr="0" anchor="t" bIns="91425" lIns="91425" spcFirstLastPara="1" rIns="91425" wrap="square" tIns="91425">
            <a:noAutofit/>
          </a:bodyPr>
          <a:lstStyle/>
          <a:p>
            <a:pPr indent="-320675" lvl="0" marL="365125" rtl="0" algn="l">
              <a:lnSpc>
                <a:spcPct val="120000"/>
              </a:lnSpc>
              <a:spcBef>
                <a:spcPts val="0"/>
              </a:spcBef>
              <a:spcAft>
                <a:spcPts val="0"/>
              </a:spcAft>
              <a:buClr>
                <a:srgbClr val="7030A0"/>
              </a:buClr>
              <a:buSzPts val="2550"/>
              <a:buFont typeface="Rambla"/>
              <a:buChar char="•"/>
            </a:pPr>
            <a:r>
              <a:rPr lang="nl" sz="2700">
                <a:solidFill>
                  <a:schemeClr val="dk1"/>
                </a:solidFill>
                <a:latin typeface="Rambla"/>
                <a:ea typeface="Rambla"/>
                <a:cs typeface="Rambla"/>
                <a:sym typeface="Rambla"/>
              </a:rPr>
              <a:t>Examenperiode duurt 2 jaar</a:t>
            </a:r>
            <a:endParaRPr sz="3200">
              <a:solidFill>
                <a:schemeClr val="dk1"/>
              </a:solidFill>
              <a:latin typeface="Rambla"/>
              <a:ea typeface="Rambla"/>
              <a:cs typeface="Rambla"/>
              <a:sym typeface="Rambla"/>
            </a:endParaRPr>
          </a:p>
          <a:p>
            <a:pPr indent="-320675" lvl="0" marL="365125" rtl="0" algn="l">
              <a:lnSpc>
                <a:spcPct val="120000"/>
              </a:lnSpc>
              <a:spcBef>
                <a:spcPts val="400"/>
              </a:spcBef>
              <a:spcAft>
                <a:spcPts val="0"/>
              </a:spcAft>
              <a:buClr>
                <a:srgbClr val="7030A0"/>
              </a:buClr>
              <a:buSzPts val="2550"/>
              <a:buFont typeface="Rambla"/>
              <a:buChar char="•"/>
            </a:pPr>
            <a:r>
              <a:rPr lang="nl" sz="2700">
                <a:solidFill>
                  <a:schemeClr val="dk1"/>
                </a:solidFill>
                <a:latin typeface="Rambla"/>
                <a:ea typeface="Rambla"/>
                <a:cs typeface="Rambla"/>
                <a:sym typeface="Rambla"/>
              </a:rPr>
              <a:t>SE (Schoolexamen) en CE (Centraal Examen)</a:t>
            </a:r>
            <a:endParaRPr sz="3200">
              <a:solidFill>
                <a:schemeClr val="dk1"/>
              </a:solidFill>
              <a:latin typeface="Rambla"/>
              <a:ea typeface="Rambla"/>
              <a:cs typeface="Rambla"/>
              <a:sym typeface="Rambla"/>
            </a:endParaRPr>
          </a:p>
          <a:p>
            <a:pPr indent="-330200" lvl="0" marL="365125" rtl="0" algn="l">
              <a:lnSpc>
                <a:spcPct val="120000"/>
              </a:lnSpc>
              <a:spcBef>
                <a:spcPts val="400"/>
              </a:spcBef>
              <a:spcAft>
                <a:spcPts val="0"/>
              </a:spcAft>
              <a:buClr>
                <a:srgbClr val="7030A0"/>
              </a:buClr>
              <a:buSzPts val="2700"/>
              <a:buFont typeface="Rambla"/>
              <a:buChar char="•"/>
            </a:pPr>
            <a:r>
              <a:rPr lang="nl" sz="2700">
                <a:solidFill>
                  <a:schemeClr val="dk1"/>
                </a:solidFill>
                <a:latin typeface="Rambla"/>
                <a:ea typeface="Rambla"/>
                <a:cs typeface="Rambla"/>
                <a:sym typeface="Rambla"/>
              </a:rPr>
              <a:t>Eindcijfer = (SE+CE)/2</a:t>
            </a:r>
            <a:endParaRPr sz="2700">
              <a:solidFill>
                <a:schemeClr val="dk1"/>
              </a:solidFill>
              <a:latin typeface="Rambla"/>
              <a:ea typeface="Rambla"/>
              <a:cs typeface="Rambla"/>
              <a:sym typeface="Rambla"/>
            </a:endParaRPr>
          </a:p>
          <a:p>
            <a:pPr indent="-330200" lvl="0" marL="365125" rtl="0" algn="l">
              <a:lnSpc>
                <a:spcPct val="120000"/>
              </a:lnSpc>
              <a:spcBef>
                <a:spcPts val="400"/>
              </a:spcBef>
              <a:spcAft>
                <a:spcPts val="0"/>
              </a:spcAft>
              <a:buClr>
                <a:srgbClr val="7030A0"/>
              </a:buClr>
              <a:buSzPts val="2700"/>
              <a:buFont typeface="Rambla"/>
              <a:buChar char="•"/>
            </a:pPr>
            <a:r>
              <a:rPr lang="nl" sz="2700">
                <a:solidFill>
                  <a:schemeClr val="dk1"/>
                </a:solidFill>
                <a:latin typeface="Rambla"/>
                <a:ea typeface="Rambla"/>
                <a:cs typeface="Rambla"/>
                <a:sym typeface="Rambla"/>
              </a:rPr>
              <a:t>CE en SE tellen even zwaar</a:t>
            </a:r>
            <a:endParaRPr sz="2700">
              <a:solidFill>
                <a:schemeClr val="dk1"/>
              </a:solidFill>
              <a:latin typeface="Rambla"/>
              <a:ea typeface="Rambla"/>
              <a:cs typeface="Rambla"/>
              <a:sym typeface="Rambla"/>
            </a:endParaRPr>
          </a:p>
          <a:p>
            <a:pPr indent="-330200" lvl="0" marL="365125" rtl="0" algn="l">
              <a:lnSpc>
                <a:spcPct val="120000"/>
              </a:lnSpc>
              <a:spcBef>
                <a:spcPts val="400"/>
              </a:spcBef>
              <a:spcAft>
                <a:spcPts val="0"/>
              </a:spcAft>
              <a:buClr>
                <a:srgbClr val="7030A0"/>
              </a:buClr>
              <a:buSzPts val="2700"/>
              <a:buFont typeface="Rambla"/>
              <a:buChar char="•"/>
            </a:pPr>
            <a:r>
              <a:rPr lang="nl" sz="2700">
                <a:solidFill>
                  <a:schemeClr val="dk1"/>
                </a:solidFill>
                <a:latin typeface="Rambla"/>
                <a:ea typeface="Rambla"/>
                <a:cs typeface="Rambla"/>
                <a:sym typeface="Rambla"/>
              </a:rPr>
              <a:t>SE en CE: Recht op (25%) extra tijd; doorgeven aan mentor (deskundigenverklaring nodig)</a:t>
            </a:r>
            <a:endParaRPr sz="2700">
              <a:solidFill>
                <a:schemeClr val="dk1"/>
              </a:solidFill>
              <a:latin typeface="Rambla"/>
              <a:ea typeface="Rambla"/>
              <a:cs typeface="Rambla"/>
              <a:sym typeface="Rambla"/>
            </a:endParaRPr>
          </a:p>
          <a:p>
            <a:pPr indent="0" lvl="0" marL="457200" rtl="0" algn="l">
              <a:lnSpc>
                <a:spcPct val="120000"/>
              </a:lnSpc>
              <a:spcBef>
                <a:spcPts val="400"/>
              </a:spcBef>
              <a:spcAft>
                <a:spcPts val="0"/>
              </a:spcAft>
              <a:buNone/>
            </a:pPr>
            <a:r>
              <a:t/>
            </a:r>
            <a:endParaRPr sz="2700">
              <a:solidFill>
                <a:schemeClr val="dk1"/>
              </a:solidFill>
              <a:latin typeface="Rambla"/>
              <a:ea typeface="Rambla"/>
              <a:cs typeface="Rambla"/>
              <a:sym typeface="Rambl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43"/>
          <p:cNvSpPr txBox="1"/>
          <p:nvPr>
            <p:ph type="title"/>
          </p:nvPr>
        </p:nvSpPr>
        <p:spPr>
          <a:xfrm>
            <a:off x="873725" y="407060"/>
            <a:ext cx="7598700" cy="1114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Font typeface="Montserrat"/>
              <a:buNone/>
            </a:pPr>
            <a:r>
              <a:rPr lang="nl"/>
              <a:t>PTA/Examenregelement</a:t>
            </a:r>
            <a:endParaRPr/>
          </a:p>
        </p:txBody>
      </p:sp>
      <p:sp>
        <p:nvSpPr>
          <p:cNvPr id="211" name="Google Shape;211;p43"/>
          <p:cNvSpPr txBox="1"/>
          <p:nvPr>
            <p:ph idx="1" type="body"/>
          </p:nvPr>
        </p:nvSpPr>
        <p:spPr>
          <a:xfrm>
            <a:off x="902975" y="1337675"/>
            <a:ext cx="7806300" cy="25623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nl" sz="2800" u="sng">
                <a:solidFill>
                  <a:schemeClr val="hlink"/>
                </a:solidFill>
                <a:latin typeface="Rambla"/>
                <a:ea typeface="Rambla"/>
                <a:cs typeface="Rambla"/>
                <a:sym typeface="Rambla"/>
                <a:hlinkClick r:id="rId3"/>
              </a:rPr>
              <a:t>https://www.singelland.nl/vo-surhuisterveen</a:t>
            </a:r>
            <a:endParaRPr sz="2800">
              <a:solidFill>
                <a:schemeClr val="dk1"/>
              </a:solidFill>
              <a:latin typeface="Rambla"/>
              <a:ea typeface="Rambla"/>
              <a:cs typeface="Rambla"/>
              <a:sym typeface="Rambla"/>
            </a:endParaRPr>
          </a:p>
          <a:p>
            <a:pPr indent="-342900" lvl="0" marL="457200" rtl="0" algn="l">
              <a:lnSpc>
                <a:spcPct val="120000"/>
              </a:lnSpc>
              <a:spcBef>
                <a:spcPts val="0"/>
              </a:spcBef>
              <a:spcAft>
                <a:spcPts val="0"/>
              </a:spcAft>
              <a:buClr>
                <a:srgbClr val="682D95"/>
              </a:buClr>
              <a:buSzPts val="1800"/>
              <a:buFont typeface="Rambla"/>
              <a:buChar char="●"/>
            </a:pPr>
            <a:r>
              <a:rPr lang="nl" sz="2600">
                <a:solidFill>
                  <a:schemeClr val="dk1"/>
                </a:solidFill>
                <a:latin typeface="Rambla"/>
                <a:ea typeface="Rambla"/>
                <a:cs typeface="Rambla"/>
                <a:sym typeface="Rambla"/>
              </a:rPr>
              <a:t>Examenreglement</a:t>
            </a:r>
            <a:endParaRPr sz="3000">
              <a:solidFill>
                <a:schemeClr val="dk1"/>
              </a:solidFill>
              <a:latin typeface="Rambla"/>
              <a:ea typeface="Rambla"/>
              <a:cs typeface="Rambla"/>
              <a:sym typeface="Rambla"/>
            </a:endParaRPr>
          </a:p>
          <a:p>
            <a:pPr indent="-355600" lvl="0" marL="457200" rtl="0" algn="l">
              <a:lnSpc>
                <a:spcPct val="120000"/>
              </a:lnSpc>
              <a:spcBef>
                <a:spcPts val="0"/>
              </a:spcBef>
              <a:spcAft>
                <a:spcPts val="0"/>
              </a:spcAft>
              <a:buClr>
                <a:srgbClr val="682D95"/>
              </a:buClr>
              <a:buSzPts val="2000"/>
              <a:buFont typeface="Rambla"/>
              <a:buChar char="●"/>
            </a:pPr>
            <a:r>
              <a:rPr lang="nl" sz="2600">
                <a:solidFill>
                  <a:schemeClr val="dk1"/>
                </a:solidFill>
                <a:latin typeface="Rambla"/>
                <a:ea typeface="Rambla"/>
                <a:cs typeface="Rambla"/>
                <a:sym typeface="Rambla"/>
              </a:rPr>
              <a:t>PTA (Programma van Toetsing en Afsluiting) per vak </a:t>
            </a:r>
            <a:r>
              <a:rPr lang="nl" sz="2800">
                <a:solidFill>
                  <a:schemeClr val="dk1"/>
                </a:solidFill>
                <a:latin typeface="Rambla"/>
                <a:ea typeface="Rambla"/>
                <a:cs typeface="Rambla"/>
                <a:sym typeface="Rambla"/>
              </a:rPr>
              <a:t> </a:t>
            </a:r>
            <a:endParaRPr sz="2800">
              <a:solidFill>
                <a:schemeClr val="dk1"/>
              </a:solidFill>
              <a:latin typeface="Rambla"/>
              <a:ea typeface="Rambla"/>
              <a:cs typeface="Rambla"/>
              <a:sym typeface="Rambla"/>
            </a:endParaRPr>
          </a:p>
          <a:p>
            <a:pPr indent="0" lvl="0" marL="0" rtl="0" algn="l">
              <a:lnSpc>
                <a:spcPct val="120000"/>
              </a:lnSpc>
              <a:spcBef>
                <a:spcPts val="0"/>
              </a:spcBef>
              <a:spcAft>
                <a:spcPts val="0"/>
              </a:spcAft>
              <a:buNone/>
            </a:pPr>
            <a:r>
              <a:t/>
            </a:r>
            <a:endParaRPr sz="2800">
              <a:solidFill>
                <a:schemeClr val="dk1"/>
              </a:solidFill>
              <a:latin typeface="Rambla"/>
              <a:ea typeface="Rambla"/>
              <a:cs typeface="Rambla"/>
              <a:sym typeface="Rambla"/>
            </a:endParaRPr>
          </a:p>
          <a:p>
            <a:pPr indent="0" lvl="0" marL="457200" rtl="0" algn="l">
              <a:lnSpc>
                <a:spcPct val="120000"/>
              </a:lnSpc>
              <a:spcBef>
                <a:spcPts val="400"/>
              </a:spcBef>
              <a:spcAft>
                <a:spcPts val="0"/>
              </a:spcAft>
              <a:buNone/>
            </a:pPr>
            <a:r>
              <a:t/>
            </a:r>
            <a:endParaRPr sz="2800">
              <a:solidFill>
                <a:schemeClr val="dk1"/>
              </a:solidFill>
              <a:latin typeface="Rambla"/>
              <a:ea typeface="Rambla"/>
              <a:cs typeface="Rambla"/>
              <a:sym typeface="Rambl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4"/>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Slaag-/zak</a:t>
            </a:r>
            <a:r>
              <a:rPr lang="nl"/>
              <a:t>regeling (1)</a:t>
            </a:r>
            <a:endParaRPr/>
          </a:p>
        </p:txBody>
      </p:sp>
      <p:sp>
        <p:nvSpPr>
          <p:cNvPr id="217" name="Google Shape;217;p44"/>
          <p:cNvSpPr txBox="1"/>
          <p:nvPr/>
        </p:nvSpPr>
        <p:spPr>
          <a:xfrm>
            <a:off x="873725" y="1152500"/>
            <a:ext cx="7366800" cy="3416400"/>
          </a:xfrm>
          <a:prstGeom prst="rect">
            <a:avLst/>
          </a:prstGeom>
          <a:noFill/>
          <a:ln>
            <a:noFill/>
          </a:ln>
        </p:spPr>
        <p:txBody>
          <a:bodyPr anchorCtr="0" anchor="ctr" bIns="91425" lIns="91425" spcFirstLastPara="1" rIns="91425" wrap="square" tIns="91425">
            <a:noAutofit/>
          </a:bodyPr>
          <a:lstStyle/>
          <a:p>
            <a:pPr indent="-263525" lvl="0" marL="365125" rtl="0" algn="l">
              <a:lnSpc>
                <a:spcPct val="90000"/>
              </a:lnSpc>
              <a:spcBef>
                <a:spcPts val="0"/>
              </a:spcBef>
              <a:spcAft>
                <a:spcPts val="0"/>
              </a:spcAft>
              <a:buNone/>
            </a:pPr>
            <a:r>
              <a:t/>
            </a:r>
            <a:endParaRPr b="1" sz="2400">
              <a:solidFill>
                <a:schemeClr val="dk1"/>
              </a:solidFill>
              <a:latin typeface="Rambla"/>
              <a:ea typeface="Rambla"/>
              <a:cs typeface="Rambla"/>
              <a:sym typeface="Rambla"/>
            </a:endParaRPr>
          </a:p>
          <a:p>
            <a:pPr indent="-263525" lvl="0" marL="365125" rtl="0" algn="l">
              <a:lnSpc>
                <a:spcPct val="90000"/>
              </a:lnSpc>
              <a:spcBef>
                <a:spcPts val="0"/>
              </a:spcBef>
              <a:spcAft>
                <a:spcPts val="0"/>
              </a:spcAft>
              <a:buNone/>
            </a:pPr>
            <a:r>
              <a:t/>
            </a:r>
            <a:endParaRPr b="1" sz="2400">
              <a:solidFill>
                <a:schemeClr val="dk1"/>
              </a:solidFill>
              <a:latin typeface="Rambla"/>
              <a:ea typeface="Rambla"/>
              <a:cs typeface="Rambla"/>
              <a:sym typeface="Rambla"/>
            </a:endParaRPr>
          </a:p>
          <a:p>
            <a:pPr indent="-263525" lvl="0" marL="365125" rtl="0" algn="l">
              <a:lnSpc>
                <a:spcPct val="90000"/>
              </a:lnSpc>
              <a:spcBef>
                <a:spcPts val="0"/>
              </a:spcBef>
              <a:spcAft>
                <a:spcPts val="0"/>
              </a:spcAft>
              <a:buNone/>
            </a:pPr>
            <a:r>
              <a:rPr lang="nl" sz="2200">
                <a:solidFill>
                  <a:schemeClr val="dk1"/>
                </a:solidFill>
                <a:latin typeface="Montserrat SemiBold"/>
                <a:ea typeface="Montserrat SemiBold"/>
                <a:cs typeface="Montserrat SemiBold"/>
                <a:sym typeface="Montserrat SemiBold"/>
              </a:rPr>
              <a:t>Een leerling mag examen doen indien hij/zij:</a:t>
            </a:r>
            <a:endParaRPr sz="2200">
              <a:solidFill>
                <a:schemeClr val="dk1"/>
              </a:solidFill>
              <a:latin typeface="Montserrat SemiBold"/>
              <a:ea typeface="Montserrat SemiBold"/>
              <a:cs typeface="Montserrat SemiBold"/>
              <a:sym typeface="Montserrat SemiBold"/>
            </a:endParaRPr>
          </a:p>
          <a:p>
            <a:pPr indent="-263525" lvl="0" marL="365125" rtl="0" algn="l">
              <a:lnSpc>
                <a:spcPct val="90000"/>
              </a:lnSpc>
              <a:spcBef>
                <a:spcPts val="0"/>
              </a:spcBef>
              <a:spcAft>
                <a:spcPts val="0"/>
              </a:spcAft>
              <a:buNone/>
            </a:pPr>
            <a:r>
              <a:t/>
            </a:r>
            <a:endParaRPr sz="2200">
              <a:solidFill>
                <a:schemeClr val="dk1"/>
              </a:solidFill>
              <a:latin typeface="Montserrat SemiBold"/>
              <a:ea typeface="Montserrat SemiBold"/>
              <a:cs typeface="Montserrat SemiBold"/>
              <a:sym typeface="Montserrat SemiBold"/>
            </a:endParaRPr>
          </a:p>
          <a:p>
            <a:pPr indent="-368300" lvl="0" marL="457200" rtl="0" algn="l">
              <a:lnSpc>
                <a:spcPct val="90000"/>
              </a:lnSpc>
              <a:spcBef>
                <a:spcPts val="400"/>
              </a:spcBef>
              <a:spcAft>
                <a:spcPts val="0"/>
              </a:spcAft>
              <a:buClr>
                <a:srgbClr val="682D95"/>
              </a:buClr>
              <a:buSzPts val="2200"/>
              <a:buFont typeface="Montserrat SemiBold"/>
              <a:buChar char="●"/>
            </a:pPr>
            <a:r>
              <a:rPr lang="nl" sz="2200">
                <a:solidFill>
                  <a:schemeClr val="dk1"/>
                </a:solidFill>
                <a:latin typeface="Montserrat SemiBold"/>
                <a:ea typeface="Montserrat SemiBold"/>
                <a:cs typeface="Montserrat SemiBold"/>
                <a:sym typeface="Montserrat SemiBold"/>
              </a:rPr>
              <a:t>CKV, GPO en LO ‘voldoende’ of ’goed’ afrondt.</a:t>
            </a:r>
            <a:endParaRPr sz="2200">
              <a:solidFill>
                <a:schemeClr val="dk1"/>
              </a:solidFill>
              <a:latin typeface="Montserrat SemiBold"/>
              <a:ea typeface="Montserrat SemiBold"/>
              <a:cs typeface="Montserrat SemiBold"/>
              <a:sym typeface="Montserrat SemiBold"/>
            </a:endParaRPr>
          </a:p>
          <a:p>
            <a:pPr indent="-368300" lvl="0" marL="457200" rtl="0" algn="l">
              <a:lnSpc>
                <a:spcPct val="90000"/>
              </a:lnSpc>
              <a:spcBef>
                <a:spcPts val="0"/>
              </a:spcBef>
              <a:spcAft>
                <a:spcPts val="0"/>
              </a:spcAft>
              <a:buClr>
                <a:srgbClr val="682D95"/>
              </a:buClr>
              <a:buSzPts val="2200"/>
              <a:buFont typeface="Montserrat SemiBold"/>
              <a:buChar char="●"/>
            </a:pPr>
            <a:r>
              <a:rPr lang="nl" sz="2200">
                <a:solidFill>
                  <a:schemeClr val="dk1"/>
                </a:solidFill>
                <a:latin typeface="Montserrat SemiBold"/>
                <a:ea typeface="Montserrat SemiBold"/>
                <a:cs typeface="Montserrat SemiBold"/>
                <a:sym typeface="Montserrat SemiBold"/>
              </a:rPr>
              <a:t>profielwerkstuk: ‘voldoende’ of ‘goed’ afrondt.</a:t>
            </a:r>
            <a:endParaRPr sz="2200">
              <a:solidFill>
                <a:schemeClr val="dk1"/>
              </a:solidFill>
              <a:latin typeface="Montserrat SemiBold"/>
              <a:ea typeface="Montserrat SemiBold"/>
              <a:cs typeface="Montserrat SemiBold"/>
              <a:sym typeface="Montserrat SemiBold"/>
            </a:endParaRPr>
          </a:p>
          <a:p>
            <a:pPr indent="-368300" lvl="0" marL="457200" rtl="0" algn="l">
              <a:lnSpc>
                <a:spcPct val="90000"/>
              </a:lnSpc>
              <a:spcBef>
                <a:spcPts val="0"/>
              </a:spcBef>
              <a:spcAft>
                <a:spcPts val="0"/>
              </a:spcAft>
              <a:buClr>
                <a:srgbClr val="682D95"/>
              </a:buClr>
              <a:buSzPts val="2200"/>
              <a:buFont typeface="Montserrat SemiBold"/>
              <a:buChar char="●"/>
            </a:pPr>
            <a:r>
              <a:rPr lang="nl" sz="2200">
                <a:solidFill>
                  <a:schemeClr val="dk1"/>
                </a:solidFill>
                <a:latin typeface="Montserrat SemiBold"/>
                <a:ea typeface="Montserrat SemiBold"/>
                <a:cs typeface="Montserrat SemiBold"/>
                <a:sym typeface="Montserrat SemiBold"/>
              </a:rPr>
              <a:t>maatschappijleer 1 (telt als 1 vak in klas 4) afrondt. (alleen SE)</a:t>
            </a:r>
            <a:endParaRPr sz="2200">
              <a:solidFill>
                <a:schemeClr val="dk1"/>
              </a:solidFill>
              <a:latin typeface="Montserrat SemiBold"/>
              <a:ea typeface="Montserrat SemiBold"/>
              <a:cs typeface="Montserrat SemiBold"/>
              <a:sym typeface="Montserrat SemiBold"/>
            </a:endParaRPr>
          </a:p>
          <a:p>
            <a:pPr indent="-368300" lvl="0" marL="457200" rtl="0" algn="l">
              <a:lnSpc>
                <a:spcPct val="90000"/>
              </a:lnSpc>
              <a:spcBef>
                <a:spcPts val="0"/>
              </a:spcBef>
              <a:spcAft>
                <a:spcPts val="0"/>
              </a:spcAft>
              <a:buClr>
                <a:srgbClr val="682D95"/>
              </a:buClr>
              <a:buSzPts val="2200"/>
              <a:buFont typeface="Montserrat SemiBold"/>
              <a:buChar char="●"/>
            </a:pPr>
            <a:r>
              <a:rPr lang="nl" sz="2200">
                <a:solidFill>
                  <a:schemeClr val="dk1"/>
                </a:solidFill>
                <a:latin typeface="Montserrat SemiBold"/>
                <a:ea typeface="Montserrat SemiBold"/>
                <a:cs typeface="Montserrat SemiBold"/>
                <a:sym typeface="Montserrat SemiBold"/>
              </a:rPr>
              <a:t>LOB-portfolio afrondt.</a:t>
            </a:r>
            <a:endParaRPr sz="2200">
              <a:solidFill>
                <a:schemeClr val="dk1"/>
              </a:solidFill>
              <a:latin typeface="Montserrat SemiBold"/>
              <a:ea typeface="Montserrat SemiBold"/>
              <a:cs typeface="Montserrat SemiBold"/>
              <a:sym typeface="Montserrat SemiBold"/>
            </a:endParaRPr>
          </a:p>
          <a:p>
            <a:pPr indent="0" lvl="0" marL="457200" rtl="0" algn="l">
              <a:lnSpc>
                <a:spcPct val="90000"/>
              </a:lnSpc>
              <a:spcBef>
                <a:spcPts val="400"/>
              </a:spcBef>
              <a:spcAft>
                <a:spcPts val="0"/>
              </a:spcAft>
              <a:buNone/>
            </a:pPr>
            <a:r>
              <a:t/>
            </a:r>
            <a:endParaRPr sz="2200">
              <a:solidFill>
                <a:schemeClr val="dk1"/>
              </a:solidFill>
              <a:latin typeface="Montserrat SemiBold"/>
              <a:ea typeface="Montserrat SemiBold"/>
              <a:cs typeface="Montserrat SemiBold"/>
              <a:sym typeface="Montserrat SemiBold"/>
            </a:endParaRPr>
          </a:p>
          <a:p>
            <a:pPr indent="-263525" lvl="0" marL="365125" rtl="0" algn="l">
              <a:lnSpc>
                <a:spcPct val="90000"/>
              </a:lnSpc>
              <a:spcBef>
                <a:spcPts val="400"/>
              </a:spcBef>
              <a:spcAft>
                <a:spcPts val="0"/>
              </a:spcAft>
              <a:buNone/>
            </a:pPr>
            <a:r>
              <a:rPr lang="nl" sz="1800">
                <a:solidFill>
                  <a:schemeClr val="dk1"/>
                </a:solidFill>
                <a:latin typeface="Montserrat SemiBold"/>
                <a:ea typeface="Montserrat SemiBold"/>
                <a:cs typeface="Montserrat SemiBold"/>
                <a:sym typeface="Montserrat SemiBold"/>
              </a:rPr>
              <a:t>EN….</a:t>
            </a:r>
            <a:endParaRPr sz="1800">
              <a:solidFill>
                <a:schemeClr val="dk1"/>
              </a:solidFill>
              <a:latin typeface="Montserrat SemiBold"/>
              <a:ea typeface="Montserrat SemiBold"/>
              <a:cs typeface="Montserrat SemiBold"/>
              <a:sym typeface="Montserrat SemiBold"/>
            </a:endParaRPr>
          </a:p>
          <a:p>
            <a:pPr indent="-263525" lvl="0" marL="365125" rtl="0" algn="l">
              <a:lnSpc>
                <a:spcPct val="90000"/>
              </a:lnSpc>
              <a:spcBef>
                <a:spcPts val="400"/>
              </a:spcBef>
              <a:spcAft>
                <a:spcPts val="0"/>
              </a:spcAft>
              <a:buNone/>
            </a:pPr>
            <a:r>
              <a:t/>
            </a:r>
            <a:endParaRPr>
              <a:solidFill>
                <a:schemeClr val="dk1"/>
              </a:solidFill>
              <a:latin typeface="Rambla"/>
              <a:ea typeface="Rambla"/>
              <a:cs typeface="Rambla"/>
              <a:sym typeface="Rambla"/>
            </a:endParaRPr>
          </a:p>
          <a:p>
            <a:pPr indent="-155575" lvl="0" marL="365125" rtl="0" algn="l">
              <a:lnSpc>
                <a:spcPct val="90000"/>
              </a:lnSpc>
              <a:spcBef>
                <a:spcPts val="400"/>
              </a:spcBef>
              <a:spcAft>
                <a:spcPts val="0"/>
              </a:spcAft>
              <a:buNone/>
            </a:pPr>
            <a:r>
              <a:t/>
            </a:r>
            <a:endParaRPr sz="2500">
              <a:solidFill>
                <a:schemeClr val="dk1"/>
              </a:solidFill>
              <a:latin typeface="Rambla"/>
              <a:ea typeface="Rambla"/>
              <a:cs typeface="Rambla"/>
              <a:sym typeface="Rambl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45"/>
          <p:cNvSpPr txBox="1"/>
          <p:nvPr>
            <p:ph type="title"/>
          </p:nvPr>
        </p:nvSpPr>
        <p:spPr>
          <a:xfrm>
            <a:off x="873725" y="329300"/>
            <a:ext cx="7598700" cy="42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Slaag- / zakregeling (2)</a:t>
            </a:r>
            <a:endParaRPr/>
          </a:p>
        </p:txBody>
      </p:sp>
      <p:sp>
        <p:nvSpPr>
          <p:cNvPr id="223" name="Google Shape;223;p45"/>
          <p:cNvSpPr txBox="1"/>
          <p:nvPr/>
        </p:nvSpPr>
        <p:spPr>
          <a:xfrm>
            <a:off x="873725" y="1152500"/>
            <a:ext cx="7951200" cy="3416400"/>
          </a:xfrm>
          <a:prstGeom prst="rect">
            <a:avLst/>
          </a:prstGeom>
          <a:noFill/>
          <a:ln>
            <a:noFill/>
          </a:ln>
        </p:spPr>
        <p:txBody>
          <a:bodyPr anchorCtr="0" anchor="ctr" bIns="91425" lIns="91425" spcFirstLastPara="1" rIns="91425" wrap="square" tIns="91425">
            <a:noAutofit/>
          </a:bodyPr>
          <a:lstStyle/>
          <a:p>
            <a:pPr indent="-263525" lvl="0" marL="365125" rtl="0" algn="l">
              <a:lnSpc>
                <a:spcPct val="90000"/>
              </a:lnSpc>
              <a:spcBef>
                <a:spcPts val="400"/>
              </a:spcBef>
              <a:spcAft>
                <a:spcPts val="0"/>
              </a:spcAft>
              <a:buNone/>
            </a:pPr>
            <a:r>
              <a:t/>
            </a:r>
            <a:endParaRPr b="1" sz="2500">
              <a:solidFill>
                <a:schemeClr val="dk1"/>
              </a:solidFill>
              <a:latin typeface="Rambla"/>
              <a:ea typeface="Rambla"/>
              <a:cs typeface="Rambla"/>
              <a:sym typeface="Rambla"/>
            </a:endParaRPr>
          </a:p>
          <a:p>
            <a:pPr indent="-263525" lvl="0" marL="365125" rtl="0" algn="l">
              <a:lnSpc>
                <a:spcPct val="90000"/>
              </a:lnSpc>
              <a:spcBef>
                <a:spcPts val="400"/>
              </a:spcBef>
              <a:spcAft>
                <a:spcPts val="0"/>
              </a:spcAft>
              <a:buNone/>
            </a:pPr>
            <a:r>
              <a:rPr b="1" lang="nl" sz="2500">
                <a:solidFill>
                  <a:schemeClr val="dk1"/>
                </a:solidFill>
                <a:latin typeface="Rambla"/>
                <a:ea typeface="Rambla"/>
                <a:cs typeface="Rambla"/>
                <a:sym typeface="Rambla"/>
              </a:rPr>
              <a:t>Van de 7 vakken (met maatschappijleer), </a:t>
            </a:r>
            <a:endParaRPr b="1" sz="2500">
              <a:solidFill>
                <a:schemeClr val="dk1"/>
              </a:solidFill>
              <a:latin typeface="Rambla"/>
              <a:ea typeface="Rambla"/>
              <a:cs typeface="Rambla"/>
              <a:sym typeface="Rambla"/>
            </a:endParaRPr>
          </a:p>
          <a:p>
            <a:pPr indent="-263525" lvl="0" marL="365125" rtl="0" algn="l">
              <a:lnSpc>
                <a:spcPct val="90000"/>
              </a:lnSpc>
              <a:spcBef>
                <a:spcPts val="400"/>
              </a:spcBef>
              <a:spcAft>
                <a:spcPts val="0"/>
              </a:spcAft>
              <a:buNone/>
            </a:pPr>
            <a:r>
              <a:rPr b="1" lang="nl" sz="2500">
                <a:solidFill>
                  <a:schemeClr val="dk1"/>
                </a:solidFill>
                <a:latin typeface="Rambla"/>
                <a:ea typeface="Rambla"/>
                <a:cs typeface="Rambla"/>
                <a:sym typeface="Rambla"/>
              </a:rPr>
              <a:t>bij een extra examenvak dus eventueel 8 vakken:</a:t>
            </a:r>
            <a:endParaRPr b="1" sz="2500">
              <a:solidFill>
                <a:schemeClr val="dk1"/>
              </a:solidFill>
              <a:latin typeface="Rambla"/>
              <a:ea typeface="Rambla"/>
              <a:cs typeface="Rambla"/>
              <a:sym typeface="Rambla"/>
            </a:endParaRPr>
          </a:p>
          <a:p>
            <a:pPr indent="-377825" lvl="0" marL="444500" rtl="0" algn="l">
              <a:lnSpc>
                <a:spcPct val="108000"/>
              </a:lnSpc>
              <a:spcBef>
                <a:spcPts val="400"/>
              </a:spcBef>
              <a:spcAft>
                <a:spcPts val="0"/>
              </a:spcAft>
              <a:buClr>
                <a:srgbClr val="7030A0"/>
              </a:buClr>
              <a:buSzPts val="2200"/>
              <a:buFont typeface="Rambla"/>
              <a:buChar char="●"/>
            </a:pPr>
            <a:r>
              <a:rPr lang="nl" sz="2200">
                <a:solidFill>
                  <a:schemeClr val="dk1"/>
                </a:solidFill>
                <a:latin typeface="Rambla"/>
                <a:ea typeface="Rambla"/>
                <a:cs typeface="Rambla"/>
                <a:sym typeface="Rambla"/>
              </a:rPr>
              <a:t>Maximaal één 5 de rest een 6 of hoger</a:t>
            </a:r>
            <a:endParaRPr sz="2200">
              <a:solidFill>
                <a:schemeClr val="dk1"/>
              </a:solidFill>
              <a:latin typeface="Rambla"/>
              <a:ea typeface="Rambla"/>
              <a:cs typeface="Rambla"/>
              <a:sym typeface="Rambla"/>
            </a:endParaRPr>
          </a:p>
          <a:p>
            <a:pPr indent="-377825" lvl="0" marL="444500" rtl="0" algn="l">
              <a:lnSpc>
                <a:spcPct val="108000"/>
              </a:lnSpc>
              <a:spcBef>
                <a:spcPts val="400"/>
              </a:spcBef>
              <a:spcAft>
                <a:spcPts val="0"/>
              </a:spcAft>
              <a:buClr>
                <a:srgbClr val="7030A0"/>
              </a:buClr>
              <a:buSzPts val="2200"/>
              <a:buFont typeface="Rambla"/>
              <a:buChar char="●"/>
            </a:pPr>
            <a:r>
              <a:rPr lang="nl" sz="2200">
                <a:solidFill>
                  <a:schemeClr val="dk1"/>
                </a:solidFill>
                <a:latin typeface="Rambla"/>
                <a:ea typeface="Rambla"/>
                <a:cs typeface="Rambla"/>
                <a:sym typeface="Rambla"/>
              </a:rPr>
              <a:t>Maximaal twee 5-en, minimaal één 7 en de rest 6 of hoger</a:t>
            </a:r>
            <a:endParaRPr sz="2200">
              <a:solidFill>
                <a:schemeClr val="dk1"/>
              </a:solidFill>
              <a:latin typeface="Rambla"/>
              <a:ea typeface="Rambla"/>
              <a:cs typeface="Rambla"/>
              <a:sym typeface="Rambla"/>
            </a:endParaRPr>
          </a:p>
          <a:p>
            <a:pPr indent="-377825" lvl="0" marL="444500" rtl="0" algn="l">
              <a:lnSpc>
                <a:spcPct val="108000"/>
              </a:lnSpc>
              <a:spcBef>
                <a:spcPts val="400"/>
              </a:spcBef>
              <a:spcAft>
                <a:spcPts val="0"/>
              </a:spcAft>
              <a:buClr>
                <a:srgbClr val="7030A0"/>
              </a:buClr>
              <a:buSzPts val="2200"/>
              <a:buFont typeface="Rambla"/>
              <a:buChar char="●"/>
            </a:pPr>
            <a:r>
              <a:rPr lang="nl" sz="2200">
                <a:solidFill>
                  <a:schemeClr val="dk1"/>
                </a:solidFill>
                <a:latin typeface="Rambla"/>
                <a:ea typeface="Rambla"/>
                <a:cs typeface="Rambla"/>
                <a:sym typeface="Rambla"/>
              </a:rPr>
              <a:t>Maximaal één 4, minimaal één 7 en de rest 6 of hoger.</a:t>
            </a:r>
            <a:endParaRPr sz="2200">
              <a:solidFill>
                <a:schemeClr val="dk1"/>
              </a:solidFill>
              <a:latin typeface="Rambla"/>
              <a:ea typeface="Rambla"/>
              <a:cs typeface="Rambla"/>
              <a:sym typeface="Rambla"/>
            </a:endParaRPr>
          </a:p>
          <a:p>
            <a:pPr indent="-377825" lvl="0" marL="444500" rtl="0" algn="l">
              <a:lnSpc>
                <a:spcPct val="108000"/>
              </a:lnSpc>
              <a:spcBef>
                <a:spcPts val="400"/>
              </a:spcBef>
              <a:spcAft>
                <a:spcPts val="0"/>
              </a:spcAft>
              <a:buClr>
                <a:srgbClr val="7030A0"/>
              </a:buClr>
              <a:buSzPts val="2200"/>
              <a:buFont typeface="Rambla"/>
              <a:buChar char="●"/>
            </a:pPr>
            <a:r>
              <a:rPr lang="nl" sz="2200">
                <a:solidFill>
                  <a:schemeClr val="dk1"/>
                </a:solidFill>
                <a:latin typeface="Rambla"/>
                <a:ea typeface="Rambla"/>
                <a:cs typeface="Rambla"/>
                <a:sym typeface="Rambla"/>
              </a:rPr>
              <a:t>Op het CE gemiddeld minimaal een 5,5</a:t>
            </a:r>
            <a:endParaRPr sz="2200">
              <a:solidFill>
                <a:schemeClr val="dk1"/>
              </a:solidFill>
              <a:latin typeface="Rambla"/>
              <a:ea typeface="Rambla"/>
              <a:cs typeface="Rambla"/>
              <a:sym typeface="Rambla"/>
            </a:endParaRPr>
          </a:p>
          <a:p>
            <a:pPr indent="-377825" lvl="0" marL="444500" rtl="0" algn="l">
              <a:lnSpc>
                <a:spcPct val="108000"/>
              </a:lnSpc>
              <a:spcBef>
                <a:spcPts val="400"/>
              </a:spcBef>
              <a:spcAft>
                <a:spcPts val="0"/>
              </a:spcAft>
              <a:buClr>
                <a:srgbClr val="7030A0"/>
              </a:buClr>
              <a:buSzPts val="2200"/>
              <a:buFont typeface="Rambla"/>
              <a:buChar char="●"/>
            </a:pPr>
            <a:r>
              <a:rPr lang="nl" sz="2200">
                <a:solidFill>
                  <a:schemeClr val="dk1"/>
                </a:solidFill>
                <a:latin typeface="Rambla"/>
                <a:ea typeface="Rambla"/>
                <a:cs typeface="Rambla"/>
                <a:sym typeface="Rambla"/>
              </a:rPr>
              <a:t>Eindcijfer Nederlands minimaal een 5</a:t>
            </a:r>
            <a:endParaRPr sz="2200">
              <a:solidFill>
                <a:schemeClr val="dk1"/>
              </a:solidFill>
              <a:latin typeface="Rambla"/>
              <a:ea typeface="Rambla"/>
              <a:cs typeface="Rambla"/>
              <a:sym typeface="Rambla"/>
            </a:endParaRPr>
          </a:p>
          <a:p>
            <a:pPr indent="-377825" lvl="0" marL="444500" rtl="0" algn="l">
              <a:lnSpc>
                <a:spcPct val="108000"/>
              </a:lnSpc>
              <a:spcBef>
                <a:spcPts val="400"/>
              </a:spcBef>
              <a:spcAft>
                <a:spcPts val="0"/>
              </a:spcAft>
              <a:buClr>
                <a:srgbClr val="7030A0"/>
              </a:buClr>
              <a:buSzPts val="2200"/>
              <a:buFont typeface="Rambla"/>
              <a:buChar char="●"/>
            </a:pPr>
            <a:r>
              <a:rPr lang="nl" sz="2200">
                <a:solidFill>
                  <a:schemeClr val="dk1"/>
                </a:solidFill>
                <a:latin typeface="Rambla"/>
                <a:ea typeface="Rambla"/>
                <a:cs typeface="Rambla"/>
                <a:sym typeface="Rambla"/>
              </a:rPr>
              <a:t>GEEN cijfer lager dan een 4!</a:t>
            </a:r>
            <a:endParaRPr sz="2200">
              <a:solidFill>
                <a:schemeClr val="dk1"/>
              </a:solidFill>
              <a:latin typeface="Rambla"/>
              <a:ea typeface="Rambla"/>
              <a:cs typeface="Rambla"/>
              <a:sym typeface="Rambla"/>
            </a:endParaRPr>
          </a:p>
          <a:p>
            <a:pPr indent="0" lvl="0" marL="457200" rtl="0" algn="l">
              <a:lnSpc>
                <a:spcPct val="90000"/>
              </a:lnSpc>
              <a:spcBef>
                <a:spcPts val="400"/>
              </a:spcBef>
              <a:spcAft>
                <a:spcPts val="0"/>
              </a:spcAft>
              <a:buNone/>
            </a:pPr>
            <a:r>
              <a:t/>
            </a:r>
            <a:endParaRPr b="1" sz="2500">
              <a:solidFill>
                <a:schemeClr val="dk1"/>
              </a:solidFill>
              <a:latin typeface="Rambla"/>
              <a:ea typeface="Rambla"/>
              <a:cs typeface="Rambla"/>
              <a:sym typeface="Rambla"/>
            </a:endParaRPr>
          </a:p>
          <a:p>
            <a:pPr indent="-155575" lvl="0" marL="365125" rtl="0" algn="l">
              <a:lnSpc>
                <a:spcPct val="90000"/>
              </a:lnSpc>
              <a:spcBef>
                <a:spcPts val="400"/>
              </a:spcBef>
              <a:spcAft>
                <a:spcPts val="0"/>
              </a:spcAft>
              <a:buNone/>
            </a:pPr>
            <a:r>
              <a:t/>
            </a:r>
            <a:endParaRPr sz="2000">
              <a:solidFill>
                <a:schemeClr val="dk1"/>
              </a:solidFill>
              <a:latin typeface="Rambla"/>
              <a:ea typeface="Rambla"/>
              <a:cs typeface="Rambla"/>
              <a:sym typeface="Rambl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6"/>
          <p:cNvSpPr txBox="1"/>
          <p:nvPr>
            <p:ph idx="1" type="body"/>
          </p:nvPr>
        </p:nvSpPr>
        <p:spPr>
          <a:xfrm>
            <a:off x="873725" y="1152475"/>
            <a:ext cx="7540200" cy="3792600"/>
          </a:xfrm>
          <a:prstGeom prst="rect">
            <a:avLst/>
          </a:prstGeom>
        </p:spPr>
        <p:txBody>
          <a:bodyPr anchorCtr="0" anchor="t" bIns="91425" lIns="91425" spcFirstLastPara="1" rIns="91425" wrap="square" tIns="91425">
            <a:noAutofit/>
          </a:bodyPr>
          <a:lstStyle/>
          <a:p>
            <a:pPr indent="-323850" lvl="0" marL="438150" rtl="0" algn="l">
              <a:lnSpc>
                <a:spcPct val="100000"/>
              </a:lnSpc>
              <a:spcBef>
                <a:spcPts val="0"/>
              </a:spcBef>
              <a:spcAft>
                <a:spcPts val="0"/>
              </a:spcAft>
              <a:buClr>
                <a:schemeClr val="accent1"/>
              </a:buClr>
              <a:buFont typeface="Noto Sans Symbols"/>
              <a:buNone/>
            </a:pPr>
            <a:r>
              <a:rPr b="1" lang="nl" sz="2500">
                <a:solidFill>
                  <a:schemeClr val="dk1"/>
                </a:solidFill>
                <a:latin typeface="Rambla"/>
                <a:ea typeface="Rambla"/>
                <a:cs typeface="Rambla"/>
                <a:sym typeface="Rambla"/>
              </a:rPr>
              <a:t>Johan: TL				SE		CE		Eind</a:t>
            </a:r>
            <a:endParaRPr sz="32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Nederlands				4,7		4,8		5</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Engels					5,2		6,2		6</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Wiskunde				6,4		4,6		6</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Biologie				7,0		5,0		6</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Nask 1 					6,4		5,7		6</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Duits					6,5		6,4		6</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CKV					V</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LO							V</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chemeClr val="dk1"/>
                </a:solidFill>
                <a:latin typeface="Calibri"/>
                <a:ea typeface="Calibri"/>
                <a:cs typeface="Calibri"/>
                <a:sym typeface="Calibri"/>
              </a:rPr>
              <a:t>Maatschappijleer		6,8				7</a:t>
            </a:r>
            <a:endParaRPr b="1" sz="20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sz="2000">
                <a:solidFill>
                  <a:srgbClr val="FF0000"/>
                </a:solidFill>
                <a:latin typeface="Calibri"/>
                <a:ea typeface="Calibri"/>
                <a:cs typeface="Calibri"/>
                <a:sym typeface="Calibri"/>
              </a:rPr>
              <a:t>Zakken of slagen????</a:t>
            </a:r>
            <a:endParaRPr b="1" sz="2000">
              <a:solidFill>
                <a:schemeClr val="dk1"/>
              </a:solidFill>
              <a:latin typeface="Calibri"/>
              <a:ea typeface="Calibri"/>
              <a:cs typeface="Calibri"/>
              <a:sym typeface="Calibri"/>
            </a:endParaRPr>
          </a:p>
          <a:p>
            <a:pPr indent="-155575" lvl="0" marL="365125" rtl="0" algn="l">
              <a:spcBef>
                <a:spcPts val="400"/>
              </a:spcBef>
              <a:spcAft>
                <a:spcPts val="0"/>
              </a:spcAft>
              <a:buClr>
                <a:schemeClr val="accent1"/>
              </a:buClr>
              <a:buSzPts val="1700"/>
              <a:buFont typeface="Noto Sans Symbols"/>
              <a:buNone/>
            </a:pPr>
            <a:r>
              <a:t/>
            </a:r>
            <a:endParaRPr b="1">
              <a:solidFill>
                <a:srgbClr val="FF0000"/>
              </a:solidFill>
              <a:latin typeface="Calibri"/>
              <a:ea typeface="Calibri"/>
              <a:cs typeface="Calibri"/>
              <a:sym typeface="Calibri"/>
            </a:endParaRPr>
          </a:p>
          <a:p>
            <a:pPr indent="0" lvl="0" marL="0" rtl="0" algn="l">
              <a:spcBef>
                <a:spcPts val="0"/>
              </a:spcBef>
              <a:spcAft>
                <a:spcPts val="0"/>
              </a:spcAft>
              <a:buNone/>
            </a:pPr>
            <a:r>
              <a:t/>
            </a:r>
            <a:endParaRPr/>
          </a:p>
        </p:txBody>
      </p:sp>
      <p:sp>
        <p:nvSpPr>
          <p:cNvPr id="229" name="Google Shape;229;p46"/>
          <p:cNvSpPr txBox="1"/>
          <p:nvPr>
            <p:ph type="title"/>
          </p:nvPr>
        </p:nvSpPr>
        <p:spPr>
          <a:xfrm>
            <a:off x="873725" y="38655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Voorbeeld 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7"/>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323850" lvl="0" marL="438150" rtl="0" algn="l">
              <a:lnSpc>
                <a:spcPct val="100000"/>
              </a:lnSpc>
              <a:spcBef>
                <a:spcPts val="0"/>
              </a:spcBef>
              <a:spcAft>
                <a:spcPts val="0"/>
              </a:spcAft>
              <a:buClr>
                <a:schemeClr val="accent1"/>
              </a:buClr>
              <a:buFont typeface="Noto Sans Symbols"/>
              <a:buNone/>
            </a:pPr>
            <a:r>
              <a:rPr b="1" lang="nl" sz="2500">
                <a:solidFill>
                  <a:schemeClr val="dk1"/>
                </a:solidFill>
                <a:latin typeface="Rambla"/>
                <a:ea typeface="Rambla"/>
                <a:cs typeface="Rambla"/>
                <a:sym typeface="Rambla"/>
              </a:rPr>
              <a:t>Johan: TL				SE		CE		Eind</a:t>
            </a:r>
            <a:endParaRPr sz="32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Nederlands				4,7		4,8		5</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Engels					5,2		6,2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Wiskunde				6,4		4,6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Biologie					7,0		5,0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Nask 1 					6,4		5,7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Duits					6,5		6,4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CKV					V</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LO							V</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Maatschappijleer			6,8				7</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rgbClr val="FF0000"/>
                </a:solidFill>
                <a:latin typeface="Calibri"/>
                <a:ea typeface="Calibri"/>
                <a:cs typeface="Calibri"/>
                <a:sym typeface="Calibri"/>
              </a:rPr>
              <a:t>Zakken of slagen????</a:t>
            </a:r>
            <a:endParaRPr b="1">
              <a:solidFill>
                <a:srgbClr val="FF0000"/>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rgbClr val="FF0000"/>
                </a:solidFill>
                <a:latin typeface="Calibri"/>
                <a:ea typeface="Calibri"/>
                <a:cs typeface="Calibri"/>
                <a:sym typeface="Calibri"/>
              </a:rPr>
              <a:t>Gemiddeld CE: 5,4 dus gezakt</a:t>
            </a:r>
            <a:endParaRPr b="1">
              <a:solidFill>
                <a:srgbClr val="FF0000"/>
              </a:solidFill>
              <a:latin typeface="Calibri"/>
              <a:ea typeface="Calibri"/>
              <a:cs typeface="Calibri"/>
              <a:sym typeface="Calibri"/>
            </a:endParaRPr>
          </a:p>
          <a:p>
            <a:pPr indent="-155575" lvl="0" marL="365125" rtl="0" algn="l">
              <a:spcBef>
                <a:spcPts val="400"/>
              </a:spcBef>
              <a:spcAft>
                <a:spcPts val="0"/>
              </a:spcAft>
              <a:buClr>
                <a:schemeClr val="accent1"/>
              </a:buClr>
              <a:buSzPts val="1700"/>
              <a:buFont typeface="Noto Sans Symbols"/>
              <a:buNone/>
            </a:pPr>
            <a:r>
              <a:t/>
            </a:r>
            <a:endParaRPr b="1">
              <a:solidFill>
                <a:srgbClr val="FF0000"/>
              </a:solidFill>
              <a:latin typeface="Calibri"/>
              <a:ea typeface="Calibri"/>
              <a:cs typeface="Calibri"/>
              <a:sym typeface="Calibri"/>
            </a:endParaRPr>
          </a:p>
          <a:p>
            <a:pPr indent="0" lvl="0" marL="0" rtl="0" algn="l">
              <a:spcBef>
                <a:spcPts val="0"/>
              </a:spcBef>
              <a:spcAft>
                <a:spcPts val="0"/>
              </a:spcAft>
              <a:buNone/>
            </a:pPr>
            <a:r>
              <a:t/>
            </a:r>
            <a:endParaRPr/>
          </a:p>
        </p:txBody>
      </p:sp>
      <p:sp>
        <p:nvSpPr>
          <p:cNvPr id="235" name="Google Shape;235;p47"/>
          <p:cNvSpPr txBox="1"/>
          <p:nvPr>
            <p:ph type="title"/>
          </p:nvPr>
        </p:nvSpPr>
        <p:spPr>
          <a:xfrm>
            <a:off x="873725" y="38655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Voorbeeld 1</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8"/>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323850" lvl="0" marL="438150" rtl="0" algn="l">
              <a:lnSpc>
                <a:spcPct val="100000"/>
              </a:lnSpc>
              <a:spcBef>
                <a:spcPts val="0"/>
              </a:spcBef>
              <a:spcAft>
                <a:spcPts val="0"/>
              </a:spcAft>
              <a:buClr>
                <a:schemeClr val="accent1"/>
              </a:buClr>
              <a:buFont typeface="Noto Sans Symbols"/>
              <a:buNone/>
            </a:pPr>
            <a:r>
              <a:rPr b="1" lang="nl" sz="2500">
                <a:solidFill>
                  <a:schemeClr val="dk1"/>
                </a:solidFill>
                <a:latin typeface="Rambla"/>
                <a:ea typeface="Rambla"/>
                <a:cs typeface="Rambla"/>
                <a:sym typeface="Rambla"/>
              </a:rPr>
              <a:t>Johan: TL				SE		CE		Eind</a:t>
            </a:r>
            <a:endParaRPr sz="32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Nederlands				4,7		4,8		5</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Engels					5,2		6,2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Wiskunde				6,4		4,6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Biologie					7,0		5,0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Nask 1 					6,4		5,7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rgbClr val="0000FF"/>
                </a:solidFill>
                <a:latin typeface="Calibri"/>
                <a:ea typeface="Calibri"/>
                <a:cs typeface="Calibri"/>
                <a:sym typeface="Calibri"/>
              </a:rPr>
              <a:t>Nask 2					6,0		5,9		6</a:t>
            </a:r>
            <a:endParaRPr b="1">
              <a:solidFill>
                <a:srgbClr val="0000FF"/>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Duits					6,5		6,4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CKV					V</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LO							V</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Maatschappijleer			6,8				7</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rgbClr val="FF0000"/>
                </a:solidFill>
                <a:latin typeface="Calibri"/>
                <a:ea typeface="Calibri"/>
                <a:cs typeface="Calibri"/>
                <a:sym typeface="Calibri"/>
              </a:rPr>
              <a:t>Zakken of slagen????</a:t>
            </a:r>
            <a:endParaRPr b="1">
              <a:solidFill>
                <a:schemeClr val="dk1"/>
              </a:solidFill>
              <a:latin typeface="Calibri"/>
              <a:ea typeface="Calibri"/>
              <a:cs typeface="Calibri"/>
              <a:sym typeface="Calibri"/>
            </a:endParaRPr>
          </a:p>
          <a:p>
            <a:pPr indent="-155575" lvl="0" marL="365125" rtl="0" algn="l">
              <a:spcBef>
                <a:spcPts val="400"/>
              </a:spcBef>
              <a:spcAft>
                <a:spcPts val="0"/>
              </a:spcAft>
              <a:buClr>
                <a:schemeClr val="accent1"/>
              </a:buClr>
              <a:buSzPts val="1700"/>
              <a:buFont typeface="Noto Sans Symbols"/>
              <a:buNone/>
            </a:pPr>
            <a:r>
              <a:t/>
            </a:r>
            <a:endParaRPr b="1">
              <a:solidFill>
                <a:srgbClr val="FF0000"/>
              </a:solidFill>
              <a:latin typeface="Calibri"/>
              <a:ea typeface="Calibri"/>
              <a:cs typeface="Calibri"/>
              <a:sym typeface="Calibri"/>
            </a:endParaRPr>
          </a:p>
          <a:p>
            <a:pPr indent="0" lvl="0" marL="0" rtl="0" algn="l">
              <a:spcBef>
                <a:spcPts val="0"/>
              </a:spcBef>
              <a:spcAft>
                <a:spcPts val="0"/>
              </a:spcAft>
              <a:buNone/>
            </a:pPr>
            <a:r>
              <a:t/>
            </a:r>
            <a:endParaRPr/>
          </a:p>
        </p:txBody>
      </p:sp>
      <p:sp>
        <p:nvSpPr>
          <p:cNvPr id="241" name="Google Shape;241;p48"/>
          <p:cNvSpPr txBox="1"/>
          <p:nvPr>
            <p:ph type="title"/>
          </p:nvPr>
        </p:nvSpPr>
        <p:spPr>
          <a:xfrm>
            <a:off x="873725" y="38655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Voorbeeld 2 </a:t>
            </a:r>
            <a:r>
              <a:rPr lang="nl" sz="2100"/>
              <a:t>(dezelfde cijfers, maar met extra vak)</a:t>
            </a:r>
            <a:endParaRPr sz="2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9"/>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323850" lvl="0" marL="438150" rtl="0" algn="l">
              <a:lnSpc>
                <a:spcPct val="100000"/>
              </a:lnSpc>
              <a:spcBef>
                <a:spcPts val="0"/>
              </a:spcBef>
              <a:spcAft>
                <a:spcPts val="0"/>
              </a:spcAft>
              <a:buClr>
                <a:schemeClr val="accent1"/>
              </a:buClr>
              <a:buFont typeface="Noto Sans Symbols"/>
              <a:buNone/>
            </a:pPr>
            <a:r>
              <a:rPr b="1" lang="nl" sz="2500">
                <a:solidFill>
                  <a:schemeClr val="dk1"/>
                </a:solidFill>
                <a:latin typeface="Rambla"/>
                <a:ea typeface="Rambla"/>
                <a:cs typeface="Rambla"/>
                <a:sym typeface="Rambla"/>
              </a:rPr>
              <a:t>Johan: TL				SE		CE		Eind</a:t>
            </a:r>
            <a:endParaRPr sz="3200">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Nederlands				4,7		4,8		5</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Engels					5,2		6,2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Wiskunde				6,4		4,6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Biologie					7,0		5,0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Nask 1 					6,4		5,7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rgbClr val="0000FF"/>
                </a:solidFill>
                <a:latin typeface="Calibri"/>
                <a:ea typeface="Calibri"/>
                <a:cs typeface="Calibri"/>
                <a:sym typeface="Calibri"/>
              </a:rPr>
              <a:t>Nask 2					6,0		5,9		6</a:t>
            </a:r>
            <a:endParaRPr b="1">
              <a:solidFill>
                <a:srgbClr val="0000FF"/>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Duits					6,5		6,4		6</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CKV					V</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LO							V</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chemeClr val="dk1"/>
                </a:solidFill>
                <a:latin typeface="Calibri"/>
                <a:ea typeface="Calibri"/>
                <a:cs typeface="Calibri"/>
                <a:sym typeface="Calibri"/>
              </a:rPr>
              <a:t>Maatschappijleer			6,8				7</a:t>
            </a:r>
            <a:endParaRPr b="1">
              <a:solidFill>
                <a:schemeClr val="dk1"/>
              </a:solidFill>
              <a:latin typeface="Calibri"/>
              <a:ea typeface="Calibri"/>
              <a:cs typeface="Calibri"/>
              <a:sym typeface="Calibri"/>
            </a:endParaRPr>
          </a:p>
          <a:p>
            <a:pPr indent="-323850" lvl="0" marL="438150" rtl="0" algn="l">
              <a:lnSpc>
                <a:spcPct val="100000"/>
              </a:lnSpc>
              <a:spcBef>
                <a:spcPts val="0"/>
              </a:spcBef>
              <a:spcAft>
                <a:spcPts val="0"/>
              </a:spcAft>
              <a:buClr>
                <a:schemeClr val="accent1"/>
              </a:buClr>
              <a:buFont typeface="Noto Sans Symbols"/>
              <a:buNone/>
            </a:pPr>
            <a:r>
              <a:rPr b="1" lang="nl">
                <a:solidFill>
                  <a:srgbClr val="FF0000"/>
                </a:solidFill>
                <a:latin typeface="Calibri"/>
                <a:ea typeface="Calibri"/>
                <a:cs typeface="Calibri"/>
                <a:sym typeface="Calibri"/>
              </a:rPr>
              <a:t>Zakken of slagen????</a:t>
            </a:r>
            <a:endParaRPr b="1">
              <a:solidFill>
                <a:schemeClr val="dk1"/>
              </a:solidFill>
              <a:latin typeface="Calibri"/>
              <a:ea typeface="Calibri"/>
              <a:cs typeface="Calibri"/>
              <a:sym typeface="Calibri"/>
            </a:endParaRPr>
          </a:p>
          <a:p>
            <a:pPr indent="0" lvl="0" marL="0" rtl="0" algn="l">
              <a:spcBef>
                <a:spcPts val="400"/>
              </a:spcBef>
              <a:spcAft>
                <a:spcPts val="0"/>
              </a:spcAft>
              <a:buClr>
                <a:schemeClr val="accent1"/>
              </a:buClr>
              <a:buSzPts val="1700"/>
              <a:buFont typeface="Noto Sans Symbols"/>
              <a:buNone/>
            </a:pPr>
            <a:r>
              <a:rPr b="1" lang="nl">
                <a:solidFill>
                  <a:srgbClr val="FF0000"/>
                </a:solidFill>
                <a:latin typeface="Calibri"/>
                <a:ea typeface="Calibri"/>
                <a:cs typeface="Calibri"/>
                <a:sym typeface="Calibri"/>
              </a:rPr>
              <a:t>  Gemiddeld CE: 5,5 geslaagd!</a:t>
            </a:r>
            <a:endParaRPr b="1">
              <a:solidFill>
                <a:srgbClr val="FF0000"/>
              </a:solidFill>
              <a:latin typeface="Calibri"/>
              <a:ea typeface="Calibri"/>
              <a:cs typeface="Calibri"/>
              <a:sym typeface="Calibri"/>
            </a:endParaRPr>
          </a:p>
          <a:p>
            <a:pPr indent="0" lvl="0" marL="0" rtl="0" algn="l">
              <a:spcBef>
                <a:spcPts val="0"/>
              </a:spcBef>
              <a:spcAft>
                <a:spcPts val="0"/>
              </a:spcAft>
              <a:buNone/>
            </a:pPr>
            <a:r>
              <a:t/>
            </a:r>
            <a:endParaRPr/>
          </a:p>
        </p:txBody>
      </p:sp>
      <p:sp>
        <p:nvSpPr>
          <p:cNvPr id="247" name="Google Shape;247;p49"/>
          <p:cNvSpPr txBox="1"/>
          <p:nvPr>
            <p:ph type="title"/>
          </p:nvPr>
        </p:nvSpPr>
        <p:spPr>
          <a:xfrm>
            <a:off x="873725" y="38655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Voorbeeld 2 </a:t>
            </a:r>
            <a:r>
              <a:rPr lang="nl" sz="2100"/>
              <a:t>(dezelfde cijfers, maar met extra vak)</a:t>
            </a:r>
            <a:endParaRPr sz="2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50"/>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Anne: 4 TL sector ZW	SE		CE		Eind</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Nederlands				5,4		5,8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Engels					7,2		5,5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Biologie				4,4		5,9		5</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Wiskunde				6,1		4,7		5</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Aardrijkskunde			5,3		5,4		5</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Nask 2					7,7		7,0		7</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Geschiedenis			5,8		6,0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Maatschappijleer		6,4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CKV					V</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LO							V</a:t>
            </a:r>
            <a:endParaRPr b="1">
              <a:solidFill>
                <a:schemeClr val="dk1"/>
              </a:solidFill>
              <a:latin typeface="Arial"/>
              <a:ea typeface="Arial"/>
              <a:cs typeface="Arial"/>
              <a:sym typeface="Arial"/>
            </a:endParaRPr>
          </a:p>
          <a:p>
            <a:pPr indent="0" lvl="0" marL="0" rtl="0" algn="l">
              <a:lnSpc>
                <a:spcPct val="90000"/>
              </a:lnSpc>
              <a:spcBef>
                <a:spcPts val="0"/>
              </a:spcBef>
              <a:spcAft>
                <a:spcPts val="0"/>
              </a:spcAft>
              <a:buClr>
                <a:schemeClr val="accent1"/>
              </a:buClr>
              <a:buFont typeface="Noto Sans Symbols"/>
              <a:buNone/>
            </a:pPr>
            <a:r>
              <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rgbClr val="FF0000"/>
                </a:solidFill>
                <a:latin typeface="Arial"/>
                <a:ea typeface="Arial"/>
                <a:cs typeface="Arial"/>
                <a:sym typeface="Arial"/>
              </a:rPr>
              <a:t>Zakken of slagen??</a:t>
            </a:r>
            <a:endParaRPr b="1">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253" name="Google Shape;253;p50"/>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voorbeeld 3 </a:t>
            </a:r>
            <a:r>
              <a:rPr lang="nl" sz="2100"/>
              <a:t>(met extra vak)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51"/>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Anne: 4 TL sector ZW	SE		CE		Eind</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Nederlands				5,4		5,8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Engels					7,2		5,5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Biologie				4,4		5,9		5</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Wiskunde				6,1		4,7		5</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Aardrijkskunde			5,3		5,4		5</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Nask 2					7,7		7,0		7</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Geschiedenis			5,8		6,0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Maatschappijleer		6,4				6</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CKV					V</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chemeClr val="dk1"/>
                </a:solidFill>
                <a:latin typeface="Arial"/>
                <a:ea typeface="Arial"/>
                <a:cs typeface="Arial"/>
                <a:sym typeface="Arial"/>
              </a:rPr>
              <a:t>LO							V</a:t>
            </a:r>
            <a:endParaRPr b="1">
              <a:solidFill>
                <a:schemeClr val="dk1"/>
              </a:solidFill>
              <a:latin typeface="Arial"/>
              <a:ea typeface="Arial"/>
              <a:cs typeface="Arial"/>
              <a:sym typeface="Arial"/>
            </a:endParaRPr>
          </a:p>
          <a:p>
            <a:pPr indent="0" lvl="0" marL="0" rtl="0" algn="l">
              <a:lnSpc>
                <a:spcPct val="90000"/>
              </a:lnSpc>
              <a:spcBef>
                <a:spcPts val="0"/>
              </a:spcBef>
              <a:spcAft>
                <a:spcPts val="0"/>
              </a:spcAft>
              <a:buClr>
                <a:schemeClr val="accent1"/>
              </a:buClr>
              <a:buFont typeface="Noto Sans Symbols"/>
              <a:buNone/>
            </a:pPr>
            <a:r>
              <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rgbClr val="FF0000"/>
                </a:solidFill>
                <a:latin typeface="Arial"/>
                <a:ea typeface="Arial"/>
                <a:cs typeface="Arial"/>
                <a:sym typeface="Arial"/>
              </a:rPr>
              <a:t>Zakken of slagen??</a:t>
            </a:r>
            <a:endParaRPr b="1">
              <a:solidFill>
                <a:schemeClr val="dk1"/>
              </a:solidFill>
              <a:latin typeface="Arial"/>
              <a:ea typeface="Arial"/>
              <a:cs typeface="Arial"/>
              <a:sym typeface="Arial"/>
            </a:endParaRPr>
          </a:p>
          <a:p>
            <a:pPr indent="-323850" lvl="0" marL="438150" rtl="0" algn="l">
              <a:lnSpc>
                <a:spcPct val="90000"/>
              </a:lnSpc>
              <a:spcBef>
                <a:spcPts val="0"/>
              </a:spcBef>
              <a:spcAft>
                <a:spcPts val="0"/>
              </a:spcAft>
              <a:buClr>
                <a:schemeClr val="accent1"/>
              </a:buClr>
              <a:buFont typeface="Noto Sans Symbols"/>
              <a:buNone/>
            </a:pPr>
            <a:r>
              <a:rPr b="1" lang="nl">
                <a:solidFill>
                  <a:srgbClr val="FF0000"/>
                </a:solidFill>
                <a:latin typeface="Arial"/>
                <a:ea typeface="Arial"/>
                <a:cs typeface="Arial"/>
                <a:sym typeface="Arial"/>
              </a:rPr>
              <a:t>3 x 5, dus gezakt, maar zonder extra vak AK geslaagd</a:t>
            </a:r>
            <a:endParaRPr b="1">
              <a:solidFill>
                <a:srgbClr val="FF0000"/>
              </a:solidFill>
              <a:latin typeface="Arial"/>
              <a:ea typeface="Arial"/>
              <a:cs typeface="Arial"/>
              <a:sym typeface="Arial"/>
            </a:endParaRPr>
          </a:p>
        </p:txBody>
      </p:sp>
      <p:sp>
        <p:nvSpPr>
          <p:cNvPr id="259" name="Google Shape;259;p51"/>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voorbeeld 3 </a:t>
            </a:r>
            <a:r>
              <a:rPr lang="nl" sz="2100"/>
              <a:t>(met extra vak)</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52"/>
          <p:cNvSpPr txBox="1"/>
          <p:nvPr>
            <p:ph idx="1" type="body"/>
          </p:nvPr>
        </p:nvSpPr>
        <p:spPr>
          <a:xfrm>
            <a:off x="446550" y="1171100"/>
            <a:ext cx="8358300" cy="39723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Clr>
                <a:schemeClr val="dk1"/>
              </a:buClr>
              <a:buSzPts val="2200"/>
              <a:buFont typeface="Montserrat SemiBold"/>
              <a:buChar char="-"/>
            </a:pPr>
            <a:r>
              <a:rPr lang="nl" sz="2200">
                <a:solidFill>
                  <a:schemeClr val="dk1"/>
                </a:solidFill>
                <a:latin typeface="Montserrat SemiBold"/>
                <a:ea typeface="Montserrat SemiBold"/>
                <a:cs typeface="Montserrat SemiBold"/>
                <a:sym typeface="Montserrat SemiBold"/>
              </a:rPr>
              <a:t>Zowel SE als CE is belangrijk, ook als je SE een goed resultaat heeft.</a:t>
            </a:r>
            <a:endParaRPr sz="2200">
              <a:solidFill>
                <a:schemeClr val="dk1"/>
              </a:solidFill>
              <a:latin typeface="Montserrat SemiBold"/>
              <a:ea typeface="Montserrat SemiBold"/>
              <a:cs typeface="Montserrat SemiBold"/>
              <a:sym typeface="Montserrat SemiBold"/>
            </a:endParaRPr>
          </a:p>
          <a:p>
            <a:pPr indent="0" lvl="0" marL="914400" rtl="0" algn="l">
              <a:lnSpc>
                <a:spcPct val="100000"/>
              </a:lnSpc>
              <a:spcBef>
                <a:spcPts val="0"/>
              </a:spcBef>
              <a:spcAft>
                <a:spcPts val="0"/>
              </a:spcAft>
              <a:buNone/>
            </a:pPr>
            <a:r>
              <a:t/>
            </a:r>
            <a:endParaRPr sz="2200">
              <a:solidFill>
                <a:schemeClr val="dk1"/>
              </a:solidFill>
              <a:latin typeface="Montserrat SemiBold"/>
              <a:ea typeface="Montserrat SemiBold"/>
              <a:cs typeface="Montserrat SemiBold"/>
              <a:sym typeface="Montserrat SemiBold"/>
            </a:endParaRPr>
          </a:p>
          <a:p>
            <a:pPr indent="0" lvl="0" marL="0" rtl="0" algn="l">
              <a:lnSpc>
                <a:spcPct val="100000"/>
              </a:lnSpc>
              <a:spcBef>
                <a:spcPts val="500"/>
              </a:spcBef>
              <a:spcAft>
                <a:spcPts val="0"/>
              </a:spcAft>
              <a:buNone/>
            </a:pPr>
            <a:r>
              <a:rPr lang="nl" sz="2200">
                <a:solidFill>
                  <a:schemeClr val="dk1"/>
                </a:solidFill>
                <a:latin typeface="Montserrat SemiBold"/>
                <a:ea typeface="Montserrat SemiBold"/>
                <a:cs typeface="Montserrat SemiBold"/>
                <a:sym typeface="Montserrat SemiBold"/>
              </a:rPr>
              <a:t>  -   Extra vakken kunnen helpen om te kunnen slagen. </a:t>
            </a:r>
            <a:endParaRPr sz="2200">
              <a:solidFill>
                <a:schemeClr val="dk1"/>
              </a:solidFill>
              <a:latin typeface="Montserrat SemiBold"/>
              <a:ea typeface="Montserrat SemiBold"/>
              <a:cs typeface="Montserrat SemiBold"/>
              <a:sym typeface="Montserrat SemiBold"/>
            </a:endParaRPr>
          </a:p>
          <a:p>
            <a:pPr indent="0" lvl="0" marL="0" rtl="0" algn="l">
              <a:lnSpc>
                <a:spcPct val="100000"/>
              </a:lnSpc>
              <a:spcBef>
                <a:spcPts val="500"/>
              </a:spcBef>
              <a:spcAft>
                <a:spcPts val="0"/>
              </a:spcAft>
              <a:buNone/>
            </a:pPr>
            <a:r>
              <a:t/>
            </a:r>
            <a:endParaRPr sz="2200">
              <a:solidFill>
                <a:schemeClr val="dk1"/>
              </a:solidFill>
              <a:latin typeface="Montserrat SemiBold"/>
              <a:ea typeface="Montserrat SemiBold"/>
              <a:cs typeface="Montserrat SemiBold"/>
              <a:sym typeface="Montserrat SemiBold"/>
            </a:endParaRPr>
          </a:p>
          <a:p>
            <a:pPr indent="-368300" lvl="0" marL="457200" rtl="0" algn="l">
              <a:lnSpc>
                <a:spcPct val="100000"/>
              </a:lnSpc>
              <a:spcBef>
                <a:spcPts val="500"/>
              </a:spcBef>
              <a:spcAft>
                <a:spcPts val="0"/>
              </a:spcAft>
              <a:buClr>
                <a:schemeClr val="dk1"/>
              </a:buClr>
              <a:buSzPts val="2200"/>
              <a:buFont typeface="Montserrat SemiBold"/>
              <a:buChar char="-"/>
            </a:pPr>
            <a:r>
              <a:rPr lang="nl" sz="2200">
                <a:solidFill>
                  <a:schemeClr val="dk1"/>
                </a:solidFill>
                <a:latin typeface="Montserrat SemiBold"/>
                <a:ea typeface="Montserrat SemiBold"/>
                <a:cs typeface="Montserrat SemiBold"/>
                <a:sym typeface="Montserrat SemiBold"/>
              </a:rPr>
              <a:t>Een extra vak kan geschrapt worden, maar niet eerder dan in januari!</a:t>
            </a:r>
            <a:endParaRPr sz="2200">
              <a:solidFill>
                <a:schemeClr val="dk1"/>
              </a:solidFill>
              <a:latin typeface="Montserrat SemiBold"/>
              <a:ea typeface="Montserrat SemiBold"/>
              <a:cs typeface="Montserrat SemiBold"/>
              <a:sym typeface="Montserrat SemiBold"/>
            </a:endParaRPr>
          </a:p>
          <a:p>
            <a:pPr indent="0" lvl="0" marL="457200" rtl="0" algn="l">
              <a:lnSpc>
                <a:spcPct val="100000"/>
              </a:lnSpc>
              <a:spcBef>
                <a:spcPts val="500"/>
              </a:spcBef>
              <a:spcAft>
                <a:spcPts val="0"/>
              </a:spcAft>
              <a:buNone/>
            </a:pPr>
            <a:r>
              <a:t/>
            </a:r>
            <a:endParaRPr sz="2200">
              <a:solidFill>
                <a:schemeClr val="dk1"/>
              </a:solidFill>
              <a:latin typeface="Montserrat SemiBold"/>
              <a:ea typeface="Montserrat SemiBold"/>
              <a:cs typeface="Montserrat SemiBold"/>
              <a:sym typeface="Montserrat SemiBold"/>
            </a:endParaRPr>
          </a:p>
          <a:p>
            <a:pPr indent="-368300" lvl="0" marL="457200" rtl="0" algn="l">
              <a:lnSpc>
                <a:spcPct val="100000"/>
              </a:lnSpc>
              <a:spcBef>
                <a:spcPts val="500"/>
              </a:spcBef>
              <a:spcAft>
                <a:spcPts val="0"/>
              </a:spcAft>
              <a:buClr>
                <a:schemeClr val="dk1"/>
              </a:buClr>
              <a:buSzPts val="2200"/>
              <a:buFont typeface="Montserrat SemiBold"/>
              <a:buChar char="-"/>
            </a:pPr>
            <a:r>
              <a:rPr lang="nl" sz="2200">
                <a:solidFill>
                  <a:schemeClr val="dk1"/>
                </a:solidFill>
                <a:latin typeface="Montserrat SemiBold"/>
                <a:ea typeface="Montserrat SemiBold"/>
                <a:cs typeface="Montserrat SemiBold"/>
                <a:sym typeface="Montserrat SemiBold"/>
              </a:rPr>
              <a:t>Een extra vak kan ook </a:t>
            </a:r>
            <a:r>
              <a:rPr lang="nl" sz="2200" u="sng">
                <a:solidFill>
                  <a:schemeClr val="dk1"/>
                </a:solidFill>
                <a:latin typeface="Montserrat SemiBold"/>
                <a:ea typeface="Montserrat SemiBold"/>
                <a:cs typeface="Montserrat SemiBold"/>
                <a:sym typeface="Montserrat SemiBold"/>
              </a:rPr>
              <a:t>na</a:t>
            </a:r>
            <a:r>
              <a:rPr lang="nl" sz="2200">
                <a:solidFill>
                  <a:schemeClr val="dk1"/>
                </a:solidFill>
                <a:latin typeface="Montserrat SemiBold"/>
                <a:ea typeface="Montserrat SemiBold"/>
                <a:cs typeface="Montserrat SemiBold"/>
                <a:sym typeface="Montserrat SemiBold"/>
              </a:rPr>
              <a:t> het examen nog geschrapt worden. </a:t>
            </a:r>
            <a:endParaRPr sz="2200">
              <a:latin typeface="Montserrat SemiBold"/>
              <a:ea typeface="Montserrat SemiBold"/>
              <a:cs typeface="Montserrat SemiBold"/>
              <a:sym typeface="Montserrat SemiBold"/>
            </a:endParaRPr>
          </a:p>
        </p:txBody>
      </p:sp>
      <p:sp>
        <p:nvSpPr>
          <p:cNvPr id="265" name="Google Shape;265;p52"/>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Conclusie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53"/>
          <p:cNvSpPr txBox="1"/>
          <p:nvPr>
            <p:ph type="title"/>
          </p:nvPr>
        </p:nvSpPr>
        <p:spPr>
          <a:xfrm>
            <a:off x="873725" y="329300"/>
            <a:ext cx="75987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400"/>
              <a:buNone/>
            </a:pPr>
            <a:r>
              <a:rPr lang="nl"/>
              <a:t>Vragen?</a:t>
            </a:r>
            <a:endParaRPr/>
          </a:p>
        </p:txBody>
      </p:sp>
      <p:pic>
        <p:nvPicPr>
          <p:cNvPr id="271" name="Google Shape;271;p53"/>
          <p:cNvPicPr preferRelativeResize="0"/>
          <p:nvPr/>
        </p:nvPicPr>
        <p:blipFill rotWithShape="1">
          <a:blip r:embed="rId3">
            <a:alphaModFix/>
          </a:blip>
          <a:srcRect b="0" l="0" r="0" t="0"/>
          <a:stretch/>
        </p:blipFill>
        <p:spPr>
          <a:xfrm>
            <a:off x="2019450" y="1352325"/>
            <a:ext cx="5307251" cy="34733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4"/>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nl" sz="2800">
                <a:latin typeface="Arial"/>
                <a:ea typeface="Arial"/>
                <a:cs typeface="Arial"/>
                <a:sym typeface="Arial"/>
              </a:rPr>
              <a:t>2026/2027 =	</a:t>
            </a:r>
            <a:r>
              <a:rPr lang="nl" sz="2800">
                <a:solidFill>
                  <a:srgbClr val="000000"/>
                </a:solidFill>
                <a:latin typeface="Arial"/>
                <a:ea typeface="Arial"/>
                <a:cs typeface="Arial"/>
                <a:sym typeface="Arial"/>
              </a:rPr>
              <a:t>			</a:t>
            </a:r>
            <a:r>
              <a:rPr lang="nl" sz="2800">
                <a:latin typeface="Arial"/>
                <a:ea typeface="Arial"/>
                <a:cs typeface="Arial"/>
                <a:sym typeface="Arial"/>
              </a:rPr>
              <a:t>Op zoek naar een</a:t>
            </a:r>
            <a:endParaRPr sz="1400">
              <a:latin typeface="Arial"/>
              <a:ea typeface="Arial"/>
              <a:cs typeface="Arial"/>
              <a:sym typeface="Arial"/>
            </a:endParaRPr>
          </a:p>
          <a:p>
            <a:pPr indent="0" lvl="0" marL="0" rtl="0" algn="l">
              <a:lnSpc>
                <a:spcPct val="100000"/>
              </a:lnSpc>
              <a:spcBef>
                <a:spcPts val="0"/>
              </a:spcBef>
              <a:spcAft>
                <a:spcPts val="0"/>
              </a:spcAft>
              <a:buNone/>
            </a:pPr>
            <a:r>
              <a:rPr b="1" lang="nl" sz="2800">
                <a:solidFill>
                  <a:srgbClr val="E36C09"/>
                </a:solidFill>
                <a:latin typeface="Arial"/>
                <a:ea typeface="Arial"/>
                <a:cs typeface="Arial"/>
                <a:sym typeface="Arial"/>
              </a:rPr>
              <a:t>E</a:t>
            </a:r>
            <a:r>
              <a:rPr b="1" lang="nl" sz="2800">
                <a:solidFill>
                  <a:srgbClr val="E36C09"/>
                </a:solidFill>
                <a:latin typeface="Arial"/>
                <a:ea typeface="Arial"/>
                <a:cs typeface="Arial"/>
                <a:sym typeface="Arial"/>
              </a:rPr>
              <a:t>xamenjaar</a:t>
            </a:r>
            <a:r>
              <a:rPr b="1" lang="nl" sz="3700">
                <a:solidFill>
                  <a:srgbClr val="E36C09"/>
                </a:solidFill>
                <a:latin typeface="Arial"/>
                <a:ea typeface="Arial"/>
                <a:cs typeface="Arial"/>
                <a:sym typeface="Arial"/>
              </a:rPr>
              <a:t>			</a:t>
            </a:r>
            <a:r>
              <a:rPr b="1" lang="nl" sz="4000">
                <a:solidFill>
                  <a:srgbClr val="E36C09"/>
                </a:solidFill>
                <a:latin typeface="Arial"/>
                <a:ea typeface="Arial"/>
                <a:cs typeface="Arial"/>
                <a:sym typeface="Arial"/>
              </a:rPr>
              <a:t>	</a:t>
            </a:r>
            <a:r>
              <a:rPr b="1" lang="nl" sz="2800">
                <a:solidFill>
                  <a:srgbClr val="E36C09"/>
                </a:solidFill>
                <a:latin typeface="Arial"/>
                <a:ea typeface="Arial"/>
                <a:cs typeface="Arial"/>
                <a:sym typeface="Arial"/>
              </a:rPr>
              <a:t>Vervolgopleiding!</a:t>
            </a:r>
            <a:endParaRPr sz="28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Font typeface="Arial"/>
              <a:buNone/>
            </a:pPr>
            <a:r>
              <a:t/>
            </a:r>
            <a:endParaRPr sz="28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lang="nl" sz="2800">
                <a:latin typeface="Arial"/>
                <a:ea typeface="Arial"/>
                <a:cs typeface="Arial"/>
                <a:sym typeface="Arial"/>
              </a:rPr>
              <a:t>Daarna…</a:t>
            </a:r>
            <a:r>
              <a:rPr lang="nl" sz="2800">
                <a:solidFill>
                  <a:srgbClr val="000000"/>
                </a:solidFill>
                <a:latin typeface="Arial"/>
                <a:ea typeface="Arial"/>
                <a:cs typeface="Arial"/>
                <a:sym typeface="Arial"/>
              </a:rPr>
              <a:t>					</a:t>
            </a:r>
            <a:endParaRPr/>
          </a:p>
        </p:txBody>
      </p:sp>
      <p:sp>
        <p:nvSpPr>
          <p:cNvPr id="277" name="Google Shape;277;p54"/>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Na het VMBO </a:t>
            </a:r>
            <a:endParaRPr/>
          </a:p>
        </p:txBody>
      </p:sp>
      <p:sp>
        <p:nvSpPr>
          <p:cNvPr id="278" name="Google Shape;278;p54"/>
          <p:cNvSpPr/>
          <p:nvPr/>
        </p:nvSpPr>
        <p:spPr>
          <a:xfrm>
            <a:off x="3308880" y="2737022"/>
            <a:ext cx="997500" cy="415500"/>
          </a:xfrm>
          <a:prstGeom prst="rightArrow">
            <a:avLst>
              <a:gd fmla="val 50000" name="adj1"/>
              <a:gd fmla="val 50000" name="adj2"/>
            </a:avLst>
          </a:prstGeom>
          <a:solidFill>
            <a:srgbClr val="4F81BD"/>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Arial"/>
              <a:ea typeface="Arial"/>
              <a:cs typeface="Arial"/>
              <a:sym typeface="Arial"/>
            </a:endParaRPr>
          </a:p>
        </p:txBody>
      </p:sp>
      <p:pic>
        <p:nvPicPr>
          <p:cNvPr id="279" name="Google Shape;279;p54"/>
          <p:cNvPicPr preferRelativeResize="0"/>
          <p:nvPr/>
        </p:nvPicPr>
        <p:blipFill rotWithShape="1">
          <a:blip r:embed="rId3">
            <a:alphaModFix/>
          </a:blip>
          <a:srcRect b="0" l="0" r="0" t="0"/>
          <a:stretch/>
        </p:blipFill>
        <p:spPr>
          <a:xfrm>
            <a:off x="4903690" y="2571758"/>
            <a:ext cx="2591025" cy="173751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5"/>
          <p:cNvSpPr txBox="1"/>
          <p:nvPr>
            <p:ph type="title"/>
          </p:nvPr>
        </p:nvSpPr>
        <p:spPr>
          <a:xfrm>
            <a:off x="873725" y="329294"/>
            <a:ext cx="85206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latin typeface="Rambla"/>
                <a:ea typeface="Rambla"/>
                <a:cs typeface="Rambla"/>
                <a:sym typeface="Rambla"/>
              </a:rPr>
              <a:t>Na het VMBO</a:t>
            </a:r>
            <a:endParaRPr>
              <a:latin typeface="Rambla"/>
              <a:ea typeface="Rambla"/>
              <a:cs typeface="Rambla"/>
              <a:sym typeface="Rambla"/>
            </a:endParaRPr>
          </a:p>
        </p:txBody>
      </p:sp>
      <p:pic>
        <p:nvPicPr>
          <p:cNvPr id="285" name="Google Shape;285;p55"/>
          <p:cNvPicPr preferRelativeResize="0"/>
          <p:nvPr/>
        </p:nvPicPr>
        <p:blipFill>
          <a:blip r:embed="rId3">
            <a:alphaModFix/>
          </a:blip>
          <a:stretch>
            <a:fillRect/>
          </a:stretch>
        </p:blipFill>
        <p:spPr>
          <a:xfrm>
            <a:off x="1034800" y="577600"/>
            <a:ext cx="6858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56"/>
          <p:cNvSpPr txBox="1"/>
          <p:nvPr>
            <p:ph idx="1" type="body"/>
          </p:nvPr>
        </p:nvSpPr>
        <p:spPr>
          <a:xfrm>
            <a:off x="873725" y="1507294"/>
            <a:ext cx="7540200" cy="2562300"/>
          </a:xfrm>
          <a:prstGeom prst="rect">
            <a:avLst/>
          </a:prstGeom>
          <a:noFill/>
          <a:ln>
            <a:noFill/>
          </a:ln>
        </p:spPr>
        <p:txBody>
          <a:bodyPr anchorCtr="0" anchor="t" bIns="91425" lIns="91425" spcFirstLastPara="1" rIns="91425" wrap="square" tIns="91425">
            <a:noAutofit/>
          </a:bodyPr>
          <a:lstStyle/>
          <a:p>
            <a:pPr indent="0" lvl="0" marL="2171700" rtl="0" algn="l">
              <a:lnSpc>
                <a:spcPct val="120000"/>
              </a:lnSpc>
              <a:spcBef>
                <a:spcPts val="500"/>
              </a:spcBef>
              <a:spcAft>
                <a:spcPts val="0"/>
              </a:spcAft>
              <a:buSzPts val="1800"/>
              <a:buNone/>
            </a:pPr>
            <a:r>
              <a:t/>
            </a:r>
            <a:endParaRPr sz="2000">
              <a:solidFill>
                <a:schemeClr val="dk1"/>
              </a:solidFill>
              <a:latin typeface="Rambla"/>
              <a:ea typeface="Rambla"/>
              <a:cs typeface="Rambla"/>
              <a:sym typeface="Rambla"/>
            </a:endParaRPr>
          </a:p>
          <a:p>
            <a:pPr indent="0" lvl="0" marL="342900" rtl="0" algn="l">
              <a:lnSpc>
                <a:spcPct val="120000"/>
              </a:lnSpc>
              <a:spcBef>
                <a:spcPts val="500"/>
              </a:spcBef>
              <a:spcAft>
                <a:spcPts val="0"/>
              </a:spcAft>
              <a:buSzPts val="1800"/>
              <a:buNone/>
            </a:pPr>
            <a:r>
              <a:t/>
            </a:r>
            <a:endParaRPr sz="2000"/>
          </a:p>
        </p:txBody>
      </p:sp>
      <p:sp>
        <p:nvSpPr>
          <p:cNvPr id="292" name="Google Shape;292;p56"/>
          <p:cNvSpPr txBox="1"/>
          <p:nvPr>
            <p:ph type="title"/>
          </p:nvPr>
        </p:nvSpPr>
        <p:spPr>
          <a:xfrm>
            <a:off x="1001741" y="485291"/>
            <a:ext cx="7598700" cy="631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Font typeface="Montserrat"/>
              <a:buNone/>
            </a:pPr>
            <a:r>
              <a:rPr lang="nl"/>
              <a:t>Website decanaat</a:t>
            </a:r>
            <a:endParaRPr/>
          </a:p>
        </p:txBody>
      </p:sp>
      <p:sp>
        <p:nvSpPr>
          <p:cNvPr id="293" name="Google Shape;293;p56"/>
          <p:cNvSpPr txBox="1"/>
          <p:nvPr/>
        </p:nvSpPr>
        <p:spPr>
          <a:xfrm>
            <a:off x="457200" y="1116805"/>
            <a:ext cx="8229600" cy="3826500"/>
          </a:xfrm>
          <a:prstGeom prst="rect">
            <a:avLst/>
          </a:prstGeom>
          <a:noFill/>
          <a:ln>
            <a:noFill/>
          </a:ln>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rPr lang="nl" sz="1800" u="sng">
                <a:solidFill>
                  <a:schemeClr val="accent5"/>
                </a:solidFill>
                <a:latin typeface="Montserrat"/>
                <a:ea typeface="Montserrat"/>
                <a:cs typeface="Montserrat"/>
                <a:sym typeface="Montserrat"/>
                <a:hlinkClick r:id="rId3">
                  <a:extLst>
                    <a:ext uri="{A12FA001-AC4F-418D-AE19-62706E023703}">
                      <ahyp:hlinkClr val="tx"/>
                    </a:ext>
                  </a:extLst>
                </a:hlinkClick>
              </a:rPr>
              <a:t>https://sites.google.com/s/1BMU5Z6dC_hUToThJb71psJAodnWYX6KR/p/1N7j93PxqvQ6h9V3Cu5vIob6PaaiJWi9T/edit</a:t>
            </a:r>
            <a:endParaRPr sz="1800">
              <a:solidFill>
                <a:srgbClr val="546278"/>
              </a:solidFill>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1800">
              <a:solidFill>
                <a:srgbClr val="546278"/>
              </a:solidFill>
              <a:latin typeface="Montserrat"/>
              <a:ea typeface="Montserrat"/>
              <a:cs typeface="Montserrat"/>
              <a:sym typeface="Montserrat"/>
            </a:endParaRPr>
          </a:p>
          <a:p>
            <a:pPr indent="-368300" lvl="0" marL="457200" rtl="0" algn="l">
              <a:lnSpc>
                <a:spcPct val="115000"/>
              </a:lnSpc>
              <a:spcBef>
                <a:spcPts val="0"/>
              </a:spcBef>
              <a:spcAft>
                <a:spcPts val="0"/>
              </a:spcAft>
              <a:buClr>
                <a:srgbClr val="546278"/>
              </a:buClr>
              <a:buSzPts val="2200"/>
              <a:buFont typeface="Calibri"/>
              <a:buAutoNum type="arabicPeriod"/>
            </a:pPr>
            <a:r>
              <a:rPr lang="nl" sz="2200">
                <a:solidFill>
                  <a:srgbClr val="546278"/>
                </a:solidFill>
                <a:latin typeface="Calibri"/>
                <a:ea typeface="Calibri"/>
                <a:cs typeface="Calibri"/>
                <a:sym typeface="Calibri"/>
              </a:rPr>
              <a:t>Oriëntatie op jezelf</a:t>
            </a:r>
            <a:endParaRPr sz="2200">
              <a:solidFill>
                <a:srgbClr val="546278"/>
              </a:solidFill>
              <a:latin typeface="Calibri"/>
              <a:ea typeface="Calibri"/>
              <a:cs typeface="Calibri"/>
              <a:sym typeface="Calibri"/>
            </a:endParaRPr>
          </a:p>
          <a:p>
            <a:pPr indent="-368300" lvl="0" marL="457200" rtl="0" algn="l">
              <a:lnSpc>
                <a:spcPct val="115000"/>
              </a:lnSpc>
              <a:spcBef>
                <a:spcPts val="0"/>
              </a:spcBef>
              <a:spcAft>
                <a:spcPts val="0"/>
              </a:spcAft>
              <a:buClr>
                <a:srgbClr val="546278"/>
              </a:buClr>
              <a:buSzPts val="2200"/>
              <a:buFont typeface="Calibri"/>
              <a:buAutoNum type="arabicPeriod"/>
            </a:pPr>
            <a:r>
              <a:rPr lang="nl" sz="2200">
                <a:solidFill>
                  <a:srgbClr val="546278"/>
                </a:solidFill>
                <a:latin typeface="Calibri"/>
                <a:ea typeface="Calibri"/>
                <a:cs typeface="Calibri"/>
                <a:sym typeface="Calibri"/>
              </a:rPr>
              <a:t>Oriëntatie op een beroep</a:t>
            </a:r>
            <a:endParaRPr sz="2200">
              <a:solidFill>
                <a:srgbClr val="546278"/>
              </a:solidFill>
              <a:latin typeface="Calibri"/>
              <a:ea typeface="Calibri"/>
              <a:cs typeface="Calibri"/>
              <a:sym typeface="Calibri"/>
            </a:endParaRPr>
          </a:p>
          <a:p>
            <a:pPr indent="-368300" lvl="0" marL="457200" rtl="0" algn="l">
              <a:lnSpc>
                <a:spcPct val="115000"/>
              </a:lnSpc>
              <a:spcBef>
                <a:spcPts val="0"/>
              </a:spcBef>
              <a:spcAft>
                <a:spcPts val="0"/>
              </a:spcAft>
              <a:buClr>
                <a:srgbClr val="546278"/>
              </a:buClr>
              <a:buSzPts val="2200"/>
              <a:buFont typeface="Calibri"/>
              <a:buAutoNum type="arabicPeriod"/>
            </a:pPr>
            <a:r>
              <a:rPr lang="nl" sz="2200">
                <a:solidFill>
                  <a:srgbClr val="546278"/>
                </a:solidFill>
                <a:latin typeface="Calibri"/>
                <a:ea typeface="Calibri"/>
                <a:cs typeface="Calibri"/>
                <a:sym typeface="Calibri"/>
              </a:rPr>
              <a:t>Oriëntatie op het MBO</a:t>
            </a:r>
            <a:endParaRPr sz="2200">
              <a:solidFill>
                <a:srgbClr val="546278"/>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t/>
            </a:r>
            <a:endParaRPr sz="2200">
              <a:solidFill>
                <a:srgbClr val="546278"/>
              </a:solidFill>
              <a:latin typeface="Calibri"/>
              <a:ea typeface="Calibri"/>
              <a:cs typeface="Calibri"/>
              <a:sym typeface="Calibri"/>
            </a:endParaRPr>
          </a:p>
          <a:p>
            <a:pPr indent="0" lvl="0" marL="457200" rtl="0" algn="l">
              <a:lnSpc>
                <a:spcPct val="115000"/>
              </a:lnSpc>
              <a:spcBef>
                <a:spcPts val="0"/>
              </a:spcBef>
              <a:spcAft>
                <a:spcPts val="0"/>
              </a:spcAft>
              <a:buNone/>
            </a:pPr>
            <a:r>
              <a:rPr lang="nl" sz="2400">
                <a:solidFill>
                  <a:schemeClr val="dk1"/>
                </a:solidFill>
                <a:latin typeface="Rambla"/>
                <a:ea typeface="Rambla"/>
                <a:cs typeface="Rambla"/>
                <a:sym typeface="Rambla"/>
              </a:rPr>
              <a:t>Leerlingen maken de opdrachten in classroom.</a:t>
            </a:r>
            <a:endParaRPr sz="2400">
              <a:solidFill>
                <a:schemeClr val="dk1"/>
              </a:solidFill>
              <a:latin typeface="Rambla"/>
              <a:ea typeface="Rambla"/>
              <a:cs typeface="Rambla"/>
              <a:sym typeface="Rambla"/>
            </a:endParaRPr>
          </a:p>
          <a:p>
            <a:pPr indent="0" lvl="0" marL="457200" rtl="0" algn="l">
              <a:lnSpc>
                <a:spcPct val="115000"/>
              </a:lnSpc>
              <a:spcBef>
                <a:spcPts val="0"/>
              </a:spcBef>
              <a:spcAft>
                <a:spcPts val="0"/>
              </a:spcAft>
              <a:buNone/>
            </a:pPr>
            <a:r>
              <a:rPr lang="nl" sz="2400">
                <a:solidFill>
                  <a:schemeClr val="dk1"/>
                </a:solidFill>
                <a:latin typeface="Rambla"/>
                <a:ea typeface="Rambla"/>
                <a:cs typeface="Rambla"/>
                <a:sym typeface="Rambla"/>
              </a:rPr>
              <a:t>Afsluiting LOB: inleveren doorstroomdocument.</a:t>
            </a:r>
            <a:endParaRPr sz="1900" u="sng">
              <a:solidFill>
                <a:schemeClr val="accent5"/>
              </a:solidFill>
              <a:latin typeface="Rambla"/>
              <a:ea typeface="Rambla"/>
              <a:cs typeface="Rambla"/>
              <a:sym typeface="Rambla"/>
            </a:endParaRPr>
          </a:p>
          <a:p>
            <a:pPr indent="0" lvl="0" marL="457200" rtl="0" algn="l">
              <a:lnSpc>
                <a:spcPct val="115000"/>
              </a:lnSpc>
              <a:spcBef>
                <a:spcPts val="0"/>
              </a:spcBef>
              <a:spcAft>
                <a:spcPts val="0"/>
              </a:spcAft>
              <a:buNone/>
            </a:pPr>
            <a:r>
              <a:t/>
            </a:r>
            <a:endParaRPr sz="2200">
              <a:solidFill>
                <a:srgbClr val="546278"/>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800">
              <a:solidFill>
                <a:srgbClr val="546278"/>
              </a:solidFill>
              <a:latin typeface="Montserrat"/>
              <a:ea typeface="Montserrat"/>
              <a:cs typeface="Montserrat"/>
              <a:sym typeface="Montserrat"/>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457200" marR="0" rtl="0" algn="l">
              <a:lnSpc>
                <a:spcPct val="120000"/>
              </a:lnSpc>
              <a:spcBef>
                <a:spcPts val="500"/>
              </a:spcBef>
              <a:spcAft>
                <a:spcPts val="0"/>
              </a:spcAft>
              <a:buNone/>
            </a:pPr>
            <a:r>
              <a:t/>
            </a:r>
            <a:endParaRPr b="0" i="0" sz="2700" u="none" cap="none" strike="noStrike">
              <a:solidFill>
                <a:srgbClr val="546278"/>
              </a:solidFill>
              <a:latin typeface="Rambla"/>
              <a:ea typeface="Rambla"/>
              <a:cs typeface="Rambla"/>
              <a:sym typeface="Rambla"/>
            </a:endParaRPr>
          </a:p>
          <a:p>
            <a:pPr indent="0" lvl="0" marL="342900" marR="0" rtl="0" algn="l">
              <a:lnSpc>
                <a:spcPct val="120000"/>
              </a:lnSpc>
              <a:spcBef>
                <a:spcPts val="500"/>
              </a:spcBef>
              <a:spcAft>
                <a:spcPts val="0"/>
              </a:spcAft>
              <a:buClr>
                <a:srgbClr val="682D95"/>
              </a:buClr>
              <a:buSzPts val="1850"/>
              <a:buFont typeface="Rambla"/>
              <a:buNone/>
            </a:pPr>
            <a:r>
              <a:t/>
            </a:r>
            <a:endParaRPr b="0" i="0" sz="2700" u="none" cap="none" strike="noStrike">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342900" marR="0" rtl="0" algn="l">
              <a:lnSpc>
                <a:spcPct val="120000"/>
              </a:lnSpc>
              <a:spcBef>
                <a:spcPts val="500"/>
              </a:spcBef>
              <a:spcAft>
                <a:spcPts val="0"/>
              </a:spcAft>
              <a:buClr>
                <a:srgbClr val="682D95"/>
              </a:buClr>
              <a:buSzPts val="1850"/>
              <a:buFont typeface="Rambla"/>
              <a:buNone/>
            </a:pPr>
            <a:r>
              <a:t/>
            </a:r>
            <a:endParaRPr b="0" i="0" sz="2700" u="none" cap="none" strike="noStrike">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rgbClr val="546278"/>
              </a:solidFill>
              <a:latin typeface="Rambla"/>
              <a:ea typeface="Rambla"/>
              <a:cs typeface="Rambla"/>
              <a:sym typeface="Rambla"/>
            </a:endParaRPr>
          </a:p>
          <a:p>
            <a:pPr indent="0" lvl="0" marL="0" marR="0" rtl="0" algn="l">
              <a:lnSpc>
                <a:spcPct val="115000"/>
              </a:lnSpc>
              <a:spcBef>
                <a:spcPts val="0"/>
              </a:spcBef>
              <a:spcAft>
                <a:spcPts val="0"/>
              </a:spcAft>
              <a:buClr>
                <a:schemeClr val="dk1"/>
              </a:buClr>
              <a:buSzPts val="1800"/>
              <a:buFont typeface="Arial"/>
              <a:buNone/>
            </a:pPr>
            <a:r>
              <a:t/>
            </a:r>
            <a:endParaRPr b="0" i="0" sz="2700" u="sng" cap="none" strike="noStrike">
              <a:solidFill>
                <a:schemeClr val="hlink"/>
              </a:solidFill>
              <a:latin typeface="Rambla"/>
              <a:ea typeface="Rambla"/>
              <a:cs typeface="Rambla"/>
              <a:sym typeface="Rambla"/>
              <a:hlinkClick r:id="rId4"/>
            </a:endParaRPr>
          </a:p>
          <a:p>
            <a:pPr indent="-263525" lvl="0" marL="365125" marR="0" rtl="0" algn="l">
              <a:lnSpc>
                <a:spcPct val="100000"/>
              </a:lnSpc>
              <a:spcBef>
                <a:spcPts val="400"/>
              </a:spcBef>
              <a:spcAft>
                <a:spcPts val="0"/>
              </a:spcAft>
              <a:buClr>
                <a:schemeClr val="accent1"/>
              </a:buClr>
              <a:buSzPts val="1800"/>
              <a:buFont typeface="Noto Sans Symbols"/>
              <a:buNone/>
            </a:pPr>
            <a:r>
              <a:t/>
            </a:r>
            <a:endParaRPr b="0" i="0" sz="2700" u="none" cap="none" strike="noStrike">
              <a:solidFill>
                <a:schemeClr val="dk1"/>
              </a:solidFill>
              <a:latin typeface="Rambla"/>
              <a:ea typeface="Rambla"/>
              <a:cs typeface="Rambla"/>
              <a:sym typeface="Rambl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57"/>
          <p:cNvSpPr txBox="1"/>
          <p:nvPr>
            <p:ph idx="1" type="body"/>
          </p:nvPr>
        </p:nvSpPr>
        <p:spPr>
          <a:xfrm>
            <a:off x="873725" y="1507294"/>
            <a:ext cx="7540200" cy="2562300"/>
          </a:xfrm>
          <a:prstGeom prst="rect">
            <a:avLst/>
          </a:prstGeom>
          <a:noFill/>
          <a:ln>
            <a:noFill/>
          </a:ln>
        </p:spPr>
        <p:txBody>
          <a:bodyPr anchorCtr="0" anchor="t" bIns="91425" lIns="91425" spcFirstLastPara="1" rIns="91425" wrap="square" tIns="91425">
            <a:noAutofit/>
          </a:bodyPr>
          <a:lstStyle/>
          <a:p>
            <a:pPr indent="0" lvl="0" marL="2171700" rtl="0" algn="l">
              <a:lnSpc>
                <a:spcPct val="120000"/>
              </a:lnSpc>
              <a:spcBef>
                <a:spcPts val="500"/>
              </a:spcBef>
              <a:spcAft>
                <a:spcPts val="0"/>
              </a:spcAft>
              <a:buSzPts val="1800"/>
              <a:buNone/>
            </a:pPr>
            <a:r>
              <a:t/>
            </a:r>
            <a:endParaRPr sz="2000">
              <a:solidFill>
                <a:schemeClr val="dk1"/>
              </a:solidFill>
              <a:latin typeface="Rambla"/>
              <a:ea typeface="Rambla"/>
              <a:cs typeface="Rambla"/>
              <a:sym typeface="Rambla"/>
            </a:endParaRPr>
          </a:p>
          <a:p>
            <a:pPr indent="0" lvl="0" marL="342900" rtl="0" algn="l">
              <a:lnSpc>
                <a:spcPct val="120000"/>
              </a:lnSpc>
              <a:spcBef>
                <a:spcPts val="500"/>
              </a:spcBef>
              <a:spcAft>
                <a:spcPts val="0"/>
              </a:spcAft>
              <a:buSzPts val="1800"/>
              <a:buNone/>
            </a:pPr>
            <a:r>
              <a:t/>
            </a:r>
            <a:endParaRPr sz="2000"/>
          </a:p>
        </p:txBody>
      </p:sp>
      <p:sp>
        <p:nvSpPr>
          <p:cNvPr id="300" name="Google Shape;300;p57"/>
          <p:cNvSpPr txBox="1"/>
          <p:nvPr>
            <p:ph type="title"/>
          </p:nvPr>
        </p:nvSpPr>
        <p:spPr>
          <a:xfrm>
            <a:off x="1001741" y="485291"/>
            <a:ext cx="7598700" cy="631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Font typeface="Montserrat"/>
              <a:buNone/>
            </a:pPr>
            <a:r>
              <a:rPr lang="nl"/>
              <a:t>Activiteiten dit schooljaar</a:t>
            </a:r>
            <a:endParaRPr/>
          </a:p>
        </p:txBody>
      </p:sp>
      <p:sp>
        <p:nvSpPr>
          <p:cNvPr id="301" name="Google Shape;301;p57"/>
          <p:cNvSpPr txBox="1"/>
          <p:nvPr/>
        </p:nvSpPr>
        <p:spPr>
          <a:xfrm>
            <a:off x="457200" y="1268730"/>
            <a:ext cx="8229600" cy="3826500"/>
          </a:xfrm>
          <a:prstGeom prst="rect">
            <a:avLst/>
          </a:prstGeom>
          <a:noFill/>
          <a:ln>
            <a:noFill/>
          </a:ln>
        </p:spPr>
        <p:txBody>
          <a:bodyPr anchorCtr="0" anchor="t" bIns="45700" lIns="91425" spcFirstLastPara="1" rIns="91425" wrap="square" tIns="45700">
            <a:noAutofit/>
          </a:bodyPr>
          <a:lstStyle/>
          <a:p>
            <a:pPr indent="-184150" lvl="0" marL="342900" marR="0" rtl="0" algn="l">
              <a:lnSpc>
                <a:spcPct val="115000"/>
              </a:lnSpc>
              <a:spcBef>
                <a:spcPts val="500"/>
              </a:spcBef>
              <a:spcAft>
                <a:spcPts val="0"/>
              </a:spcAft>
              <a:buClr>
                <a:srgbClr val="885292"/>
              </a:buClr>
              <a:buSzPts val="2900"/>
              <a:buFont typeface="Rambla"/>
              <a:buChar char="●"/>
            </a:pPr>
            <a:r>
              <a:rPr lang="nl" sz="2900">
                <a:solidFill>
                  <a:schemeClr val="dk1"/>
                </a:solidFill>
                <a:latin typeface="Calibri"/>
                <a:ea typeface="Calibri"/>
                <a:cs typeface="Calibri"/>
                <a:sym typeface="Calibri"/>
              </a:rPr>
              <a:t> </a:t>
            </a:r>
            <a:r>
              <a:rPr lang="nl" sz="2900">
                <a:solidFill>
                  <a:srgbClr val="546278"/>
                </a:solidFill>
                <a:latin typeface="Calibri"/>
                <a:ea typeface="Calibri"/>
                <a:cs typeface="Calibri"/>
                <a:sym typeface="Calibri"/>
              </a:rPr>
              <a:t>Gesprek met decaan</a:t>
            </a:r>
            <a:endParaRPr sz="2900">
              <a:solidFill>
                <a:srgbClr val="546278"/>
              </a:solidFill>
              <a:latin typeface="Calibri"/>
              <a:ea typeface="Calibri"/>
              <a:cs typeface="Calibri"/>
              <a:sym typeface="Calibri"/>
            </a:endParaRPr>
          </a:p>
          <a:p>
            <a:pPr indent="-184150" lvl="0" marL="342900" marR="0" rtl="0" algn="l">
              <a:lnSpc>
                <a:spcPct val="115000"/>
              </a:lnSpc>
              <a:spcBef>
                <a:spcPts val="500"/>
              </a:spcBef>
              <a:spcAft>
                <a:spcPts val="0"/>
              </a:spcAft>
              <a:buClr>
                <a:srgbClr val="885292"/>
              </a:buClr>
              <a:buSzPts val="2900"/>
              <a:buFont typeface="Calibri"/>
              <a:buChar char="●"/>
            </a:pPr>
            <a:r>
              <a:rPr lang="nl" sz="2900">
                <a:solidFill>
                  <a:srgbClr val="546278"/>
                </a:solidFill>
                <a:latin typeface="Calibri"/>
                <a:ea typeface="Calibri"/>
                <a:cs typeface="Calibri"/>
                <a:sym typeface="Calibri"/>
              </a:rPr>
              <a:t> Bezoek open dagen MBO’s </a:t>
            </a:r>
            <a:endParaRPr sz="2900">
              <a:solidFill>
                <a:srgbClr val="546278"/>
              </a:solidFill>
              <a:latin typeface="Calibri"/>
              <a:ea typeface="Calibri"/>
              <a:cs typeface="Calibri"/>
              <a:sym typeface="Calibri"/>
            </a:endParaRPr>
          </a:p>
          <a:p>
            <a:pPr indent="-184150" lvl="0" marL="342900" marR="0" rtl="0" algn="l">
              <a:lnSpc>
                <a:spcPct val="115000"/>
              </a:lnSpc>
              <a:spcBef>
                <a:spcPts val="500"/>
              </a:spcBef>
              <a:spcAft>
                <a:spcPts val="0"/>
              </a:spcAft>
              <a:buClr>
                <a:srgbClr val="885292"/>
              </a:buClr>
              <a:buSzPts val="2900"/>
              <a:buFont typeface="Calibri"/>
              <a:buChar char="●"/>
            </a:pPr>
            <a:r>
              <a:rPr lang="nl" sz="2900">
                <a:solidFill>
                  <a:srgbClr val="546278"/>
                </a:solidFill>
                <a:latin typeface="Calibri"/>
                <a:ea typeface="Calibri"/>
                <a:cs typeface="Calibri"/>
                <a:sym typeface="Calibri"/>
              </a:rPr>
              <a:t> Meeloopdag: aanmelden via site MBO</a:t>
            </a:r>
            <a:endParaRPr sz="2900">
              <a:solidFill>
                <a:srgbClr val="546278"/>
              </a:solidFill>
              <a:latin typeface="Calibri"/>
              <a:ea typeface="Calibri"/>
              <a:cs typeface="Calibri"/>
              <a:sym typeface="Calibri"/>
            </a:endParaRPr>
          </a:p>
          <a:p>
            <a:pPr indent="-184150" lvl="0" marL="342900" marR="0" rtl="0" algn="l">
              <a:lnSpc>
                <a:spcPct val="115000"/>
              </a:lnSpc>
              <a:spcBef>
                <a:spcPts val="500"/>
              </a:spcBef>
              <a:spcAft>
                <a:spcPts val="0"/>
              </a:spcAft>
              <a:buClr>
                <a:srgbClr val="885292"/>
              </a:buClr>
              <a:buSzPts val="2900"/>
              <a:buFont typeface="Calibri"/>
              <a:buChar char="●"/>
            </a:pPr>
            <a:r>
              <a:rPr lang="nl" sz="2900">
                <a:solidFill>
                  <a:srgbClr val="546278"/>
                </a:solidFill>
                <a:latin typeface="Calibri"/>
                <a:ea typeface="Calibri"/>
                <a:cs typeface="Calibri"/>
                <a:sym typeface="Calibri"/>
              </a:rPr>
              <a:t> Doorstroomdocument portfolio</a:t>
            </a:r>
            <a:endParaRPr sz="2900">
              <a:solidFill>
                <a:srgbClr val="546278"/>
              </a:solidFill>
              <a:latin typeface="Calibri"/>
              <a:ea typeface="Calibri"/>
              <a:cs typeface="Calibri"/>
              <a:sym typeface="Calibri"/>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457200" marR="0" rtl="0" algn="l">
              <a:lnSpc>
                <a:spcPct val="120000"/>
              </a:lnSpc>
              <a:spcBef>
                <a:spcPts val="500"/>
              </a:spcBef>
              <a:spcAft>
                <a:spcPts val="0"/>
              </a:spcAft>
              <a:buNone/>
            </a:pPr>
            <a:r>
              <a:t/>
            </a:r>
            <a:endParaRPr b="0" i="0" sz="2700" u="none" cap="none" strike="noStrike">
              <a:solidFill>
                <a:srgbClr val="546278"/>
              </a:solidFill>
              <a:latin typeface="Rambla"/>
              <a:ea typeface="Rambla"/>
              <a:cs typeface="Rambla"/>
              <a:sym typeface="Rambla"/>
            </a:endParaRPr>
          </a:p>
          <a:p>
            <a:pPr indent="0" lvl="0" marL="342900" marR="0" rtl="0" algn="l">
              <a:lnSpc>
                <a:spcPct val="120000"/>
              </a:lnSpc>
              <a:spcBef>
                <a:spcPts val="500"/>
              </a:spcBef>
              <a:spcAft>
                <a:spcPts val="0"/>
              </a:spcAft>
              <a:buClr>
                <a:srgbClr val="682D95"/>
              </a:buClr>
              <a:buSzPts val="1850"/>
              <a:buFont typeface="Rambla"/>
              <a:buNone/>
            </a:pPr>
            <a:r>
              <a:t/>
            </a:r>
            <a:endParaRPr b="0" i="0" sz="2700" u="none" cap="none" strike="noStrike">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342900" marR="0" rtl="0" algn="l">
              <a:lnSpc>
                <a:spcPct val="120000"/>
              </a:lnSpc>
              <a:spcBef>
                <a:spcPts val="500"/>
              </a:spcBef>
              <a:spcAft>
                <a:spcPts val="0"/>
              </a:spcAft>
              <a:buClr>
                <a:srgbClr val="682D95"/>
              </a:buClr>
              <a:buSzPts val="1850"/>
              <a:buFont typeface="Rambla"/>
              <a:buNone/>
            </a:pPr>
            <a:r>
              <a:t/>
            </a:r>
            <a:endParaRPr b="0" i="0" sz="2700" u="none" cap="none" strike="noStrike">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rgbClr val="546278"/>
              </a:solidFill>
              <a:latin typeface="Rambla"/>
              <a:ea typeface="Rambla"/>
              <a:cs typeface="Rambla"/>
              <a:sym typeface="Rambla"/>
            </a:endParaRPr>
          </a:p>
          <a:p>
            <a:pPr indent="0" lvl="0" marL="0" marR="0" rtl="0" algn="l">
              <a:lnSpc>
                <a:spcPct val="115000"/>
              </a:lnSpc>
              <a:spcBef>
                <a:spcPts val="0"/>
              </a:spcBef>
              <a:spcAft>
                <a:spcPts val="0"/>
              </a:spcAft>
              <a:buClr>
                <a:schemeClr val="dk1"/>
              </a:buClr>
              <a:buSzPts val="1800"/>
              <a:buFont typeface="Arial"/>
              <a:buNone/>
            </a:pPr>
            <a:r>
              <a:t/>
            </a:r>
            <a:endParaRPr b="0" i="0" sz="2700" u="sng" cap="none" strike="noStrike">
              <a:solidFill>
                <a:schemeClr val="hlink"/>
              </a:solidFill>
              <a:latin typeface="Rambla"/>
              <a:ea typeface="Rambla"/>
              <a:cs typeface="Rambla"/>
              <a:sym typeface="Rambla"/>
              <a:hlinkClick r:id="rId3"/>
            </a:endParaRPr>
          </a:p>
          <a:p>
            <a:pPr indent="-263525" lvl="0" marL="365125" marR="0" rtl="0" algn="l">
              <a:lnSpc>
                <a:spcPct val="100000"/>
              </a:lnSpc>
              <a:spcBef>
                <a:spcPts val="400"/>
              </a:spcBef>
              <a:spcAft>
                <a:spcPts val="0"/>
              </a:spcAft>
              <a:buClr>
                <a:schemeClr val="accent1"/>
              </a:buClr>
              <a:buSzPts val="1800"/>
              <a:buFont typeface="Noto Sans Symbols"/>
              <a:buNone/>
            </a:pPr>
            <a:r>
              <a:t/>
            </a:r>
            <a:endParaRPr b="0" i="0" sz="2700" u="none" cap="none" strike="noStrike">
              <a:solidFill>
                <a:schemeClr val="dk1"/>
              </a:solidFill>
              <a:latin typeface="Rambla"/>
              <a:ea typeface="Rambla"/>
              <a:cs typeface="Rambla"/>
              <a:sym typeface="Rambl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8"/>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400"/>
              </a:spcBef>
              <a:spcAft>
                <a:spcPts val="0"/>
              </a:spcAft>
              <a:buClr>
                <a:srgbClr val="7030A0"/>
              </a:buClr>
              <a:buFont typeface="Noto Sans Symbols"/>
              <a:buNone/>
            </a:pPr>
            <a:r>
              <a:rPr b="1" lang="nl" sz="2200">
                <a:latin typeface="Rambla"/>
                <a:ea typeface="Rambla"/>
                <a:cs typeface="Rambla"/>
                <a:sym typeface="Rambla"/>
              </a:rPr>
              <a:t>Beroeps Begeleidende leerweg: BBL</a:t>
            </a:r>
            <a:endParaRPr sz="2200">
              <a:latin typeface="Rambla"/>
              <a:ea typeface="Rambla"/>
              <a:cs typeface="Rambla"/>
              <a:sym typeface="Rambla"/>
            </a:endParaRPr>
          </a:p>
          <a:p>
            <a:pPr indent="0" lvl="0" marL="0" rtl="0" algn="l">
              <a:lnSpc>
                <a:spcPct val="100000"/>
              </a:lnSpc>
              <a:spcBef>
                <a:spcPts val="400"/>
              </a:spcBef>
              <a:spcAft>
                <a:spcPts val="0"/>
              </a:spcAft>
              <a:buClr>
                <a:srgbClr val="7030A0"/>
              </a:buClr>
              <a:buFont typeface="Noto Sans Symbols"/>
              <a:buNone/>
            </a:pPr>
            <a:r>
              <a:rPr lang="nl" sz="2200">
                <a:latin typeface="Rambla"/>
                <a:ea typeface="Rambla"/>
                <a:cs typeface="Rambla"/>
                <a:sym typeface="Rambla"/>
              </a:rPr>
              <a:t>3 of 4 dagen werken en 1 of 2 dag(en) school</a:t>
            </a:r>
            <a:endParaRPr sz="2200">
              <a:latin typeface="Times New Roman"/>
              <a:ea typeface="Times New Roman"/>
              <a:cs typeface="Times New Roman"/>
              <a:sym typeface="Times New Roman"/>
            </a:endParaRPr>
          </a:p>
          <a:p>
            <a:pPr indent="-370840" lvl="0" marL="457200" rtl="0" algn="l">
              <a:lnSpc>
                <a:spcPct val="100000"/>
              </a:lnSpc>
              <a:spcBef>
                <a:spcPts val="400"/>
              </a:spcBef>
              <a:spcAft>
                <a:spcPts val="0"/>
              </a:spcAft>
              <a:buClr>
                <a:srgbClr val="53548A"/>
              </a:buClr>
              <a:buSzPts val="1360"/>
              <a:buFont typeface="Noto Sans Symbols"/>
              <a:buNone/>
            </a:pPr>
            <a:r>
              <a:t/>
            </a:r>
            <a:endParaRPr sz="2200">
              <a:latin typeface="Rambla"/>
              <a:ea typeface="Rambla"/>
              <a:cs typeface="Rambla"/>
              <a:sym typeface="Rambla"/>
            </a:endParaRPr>
          </a:p>
          <a:p>
            <a:pPr indent="-457200" lvl="0" marL="457200" rtl="0" algn="l">
              <a:lnSpc>
                <a:spcPct val="100000"/>
              </a:lnSpc>
              <a:spcBef>
                <a:spcPts val="400"/>
              </a:spcBef>
              <a:spcAft>
                <a:spcPts val="0"/>
              </a:spcAft>
              <a:buClr>
                <a:srgbClr val="7030A0"/>
              </a:buClr>
              <a:buFont typeface="Noto Sans Symbols"/>
              <a:buNone/>
            </a:pPr>
            <a:r>
              <a:rPr b="1" lang="nl" sz="2200">
                <a:latin typeface="Rambla"/>
                <a:ea typeface="Rambla"/>
                <a:cs typeface="Rambla"/>
                <a:sym typeface="Rambla"/>
              </a:rPr>
              <a:t>Beroeps Opleidende leerweg: BOL</a:t>
            </a:r>
            <a:endParaRPr sz="2200">
              <a:latin typeface="Rambla"/>
              <a:ea typeface="Rambla"/>
              <a:cs typeface="Rambla"/>
              <a:sym typeface="Rambla"/>
            </a:endParaRPr>
          </a:p>
          <a:p>
            <a:pPr indent="-457200" lvl="0" marL="457200" rtl="0" algn="l">
              <a:lnSpc>
                <a:spcPct val="100000"/>
              </a:lnSpc>
              <a:spcBef>
                <a:spcPts val="400"/>
              </a:spcBef>
              <a:spcAft>
                <a:spcPts val="0"/>
              </a:spcAft>
              <a:buClr>
                <a:srgbClr val="7030A0"/>
              </a:buClr>
              <a:buFont typeface="Noto Sans Symbols"/>
              <a:buNone/>
            </a:pPr>
            <a:r>
              <a:rPr b="1" lang="nl" sz="2200">
                <a:latin typeface="Rambla"/>
                <a:ea typeface="Rambla"/>
                <a:cs typeface="Rambla"/>
                <a:sym typeface="Rambla"/>
              </a:rPr>
              <a:t> </a:t>
            </a:r>
            <a:r>
              <a:rPr lang="nl" sz="2200">
                <a:latin typeface="Rambla"/>
                <a:ea typeface="Rambla"/>
                <a:cs typeface="Rambla"/>
                <a:sym typeface="Rambla"/>
              </a:rPr>
              <a:t>5 dagen school met veel stages</a:t>
            </a:r>
            <a:endParaRPr sz="2200">
              <a:latin typeface="Times New Roman"/>
              <a:ea typeface="Times New Roman"/>
              <a:cs typeface="Times New Roman"/>
              <a:sym typeface="Times New Roman"/>
            </a:endParaRPr>
          </a:p>
          <a:p>
            <a:pPr indent="-457200" lvl="0" marL="457200" rtl="0" algn="l">
              <a:lnSpc>
                <a:spcPct val="100000"/>
              </a:lnSpc>
              <a:spcBef>
                <a:spcPts val="400"/>
              </a:spcBef>
              <a:spcAft>
                <a:spcPts val="0"/>
              </a:spcAft>
              <a:buClr>
                <a:srgbClr val="7030A0"/>
              </a:buClr>
              <a:buFont typeface="Noto Sans Symbols"/>
              <a:buNone/>
            </a:pPr>
            <a:r>
              <a:t/>
            </a:r>
            <a:endParaRPr b="1" sz="2200">
              <a:latin typeface="Rambla"/>
              <a:ea typeface="Rambla"/>
              <a:cs typeface="Rambla"/>
              <a:sym typeface="Rambla"/>
            </a:endParaRPr>
          </a:p>
          <a:p>
            <a:pPr indent="-457200" lvl="0" marL="457200" rtl="0" algn="l">
              <a:lnSpc>
                <a:spcPct val="100000"/>
              </a:lnSpc>
              <a:spcBef>
                <a:spcPts val="400"/>
              </a:spcBef>
              <a:spcAft>
                <a:spcPts val="0"/>
              </a:spcAft>
              <a:buClr>
                <a:srgbClr val="7030A0"/>
              </a:buClr>
              <a:buFont typeface="Noto Sans Symbols"/>
              <a:buNone/>
            </a:pPr>
            <a:r>
              <a:rPr lang="nl" sz="2200">
                <a:latin typeface="Rambla"/>
                <a:ea typeface="Rambla"/>
                <a:cs typeface="Rambla"/>
                <a:sym typeface="Rambla"/>
              </a:rPr>
              <a:t>Beide leerwegen kun je volgen op alle niveaus,</a:t>
            </a:r>
            <a:endParaRPr sz="2200">
              <a:latin typeface="Rambla"/>
              <a:ea typeface="Rambla"/>
              <a:cs typeface="Rambla"/>
              <a:sym typeface="Rambla"/>
            </a:endParaRPr>
          </a:p>
          <a:p>
            <a:pPr indent="-457200" lvl="0" marL="457200" rtl="0" algn="l">
              <a:lnSpc>
                <a:spcPct val="100000"/>
              </a:lnSpc>
              <a:spcBef>
                <a:spcPts val="400"/>
              </a:spcBef>
              <a:spcAft>
                <a:spcPts val="0"/>
              </a:spcAft>
              <a:buClr>
                <a:srgbClr val="7030A0"/>
              </a:buClr>
              <a:buFont typeface="Noto Sans Symbols"/>
              <a:buNone/>
            </a:pPr>
            <a:r>
              <a:rPr lang="nl" sz="2200">
                <a:latin typeface="Rambla"/>
                <a:ea typeface="Rambla"/>
                <a:cs typeface="Rambla"/>
                <a:sym typeface="Rambla"/>
              </a:rPr>
              <a:t>afhankelijk van de opleiding</a:t>
            </a:r>
            <a:endParaRPr sz="2200">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
        <p:nvSpPr>
          <p:cNvPr id="307" name="Google Shape;307;p58"/>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Twee manieren van leren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9"/>
          <p:cNvSpPr txBox="1"/>
          <p:nvPr>
            <p:ph idx="1" type="body"/>
          </p:nvPr>
        </p:nvSpPr>
        <p:spPr>
          <a:xfrm>
            <a:off x="873725" y="1507294"/>
            <a:ext cx="7540200" cy="2562300"/>
          </a:xfrm>
          <a:prstGeom prst="rect">
            <a:avLst/>
          </a:prstGeom>
          <a:noFill/>
          <a:ln>
            <a:noFill/>
          </a:ln>
        </p:spPr>
        <p:txBody>
          <a:bodyPr anchorCtr="0" anchor="t" bIns="91425" lIns="91425" spcFirstLastPara="1" rIns="91425" wrap="square" tIns="91425">
            <a:noAutofit/>
          </a:bodyPr>
          <a:lstStyle/>
          <a:p>
            <a:pPr indent="0" lvl="0" marL="2171700" rtl="0" algn="l">
              <a:lnSpc>
                <a:spcPct val="120000"/>
              </a:lnSpc>
              <a:spcBef>
                <a:spcPts val="500"/>
              </a:spcBef>
              <a:spcAft>
                <a:spcPts val="0"/>
              </a:spcAft>
              <a:buSzPts val="1800"/>
              <a:buNone/>
            </a:pPr>
            <a:r>
              <a:t/>
            </a:r>
            <a:endParaRPr sz="2000">
              <a:solidFill>
                <a:schemeClr val="dk1"/>
              </a:solidFill>
              <a:latin typeface="Rambla"/>
              <a:ea typeface="Rambla"/>
              <a:cs typeface="Rambla"/>
              <a:sym typeface="Rambla"/>
            </a:endParaRPr>
          </a:p>
          <a:p>
            <a:pPr indent="0" lvl="0" marL="342900" rtl="0" algn="l">
              <a:lnSpc>
                <a:spcPct val="120000"/>
              </a:lnSpc>
              <a:spcBef>
                <a:spcPts val="500"/>
              </a:spcBef>
              <a:spcAft>
                <a:spcPts val="0"/>
              </a:spcAft>
              <a:buSzPts val="1800"/>
              <a:buNone/>
            </a:pPr>
            <a:r>
              <a:t/>
            </a:r>
            <a:endParaRPr sz="2000"/>
          </a:p>
        </p:txBody>
      </p:sp>
      <p:sp>
        <p:nvSpPr>
          <p:cNvPr id="314" name="Google Shape;314;p59"/>
          <p:cNvSpPr txBox="1"/>
          <p:nvPr>
            <p:ph type="title"/>
          </p:nvPr>
        </p:nvSpPr>
        <p:spPr>
          <a:xfrm>
            <a:off x="1001741" y="485291"/>
            <a:ext cx="7598700" cy="631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Font typeface="Montserrat"/>
              <a:buNone/>
            </a:pPr>
            <a:r>
              <a:rPr lang="nl"/>
              <a:t>MBO in Friesland/Groningen</a:t>
            </a:r>
            <a:endParaRPr/>
          </a:p>
        </p:txBody>
      </p:sp>
      <p:sp>
        <p:nvSpPr>
          <p:cNvPr id="315" name="Google Shape;315;p59"/>
          <p:cNvSpPr txBox="1"/>
          <p:nvPr/>
        </p:nvSpPr>
        <p:spPr>
          <a:xfrm>
            <a:off x="457200" y="1268730"/>
            <a:ext cx="8229600" cy="3826500"/>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500"/>
              </a:spcBef>
              <a:spcAft>
                <a:spcPts val="0"/>
              </a:spcAft>
              <a:buClr>
                <a:srgbClr val="885292"/>
              </a:buClr>
              <a:buSzPts val="2200"/>
              <a:buFont typeface="Calibri"/>
              <a:buChar char="●"/>
            </a:pPr>
            <a:r>
              <a:rPr b="1" lang="nl" sz="2200">
                <a:solidFill>
                  <a:srgbClr val="546278"/>
                </a:solidFill>
                <a:latin typeface="Calibri"/>
                <a:ea typeface="Calibri"/>
                <a:cs typeface="Calibri"/>
                <a:sym typeface="Calibri"/>
              </a:rPr>
              <a:t>Firda:		</a:t>
            </a:r>
            <a:r>
              <a:rPr lang="nl" sz="2200">
                <a:solidFill>
                  <a:srgbClr val="546278"/>
                </a:solidFill>
                <a:latin typeface="Calibri"/>
                <a:ea typeface="Calibri"/>
                <a:cs typeface="Calibri"/>
                <a:sym typeface="Calibri"/>
              </a:rPr>
              <a:t> 		Leeuwarden, Drachten, Dokkum, Sneek, </a:t>
            </a:r>
            <a:endParaRPr sz="2200">
              <a:solidFill>
                <a:srgbClr val="546278"/>
              </a:solidFill>
              <a:latin typeface="Calibri"/>
              <a:ea typeface="Calibri"/>
              <a:cs typeface="Calibri"/>
              <a:sym typeface="Calibri"/>
            </a:endParaRPr>
          </a:p>
          <a:p>
            <a:pPr indent="457200" lvl="0" marL="2286000" rtl="0" algn="l">
              <a:lnSpc>
                <a:spcPct val="115000"/>
              </a:lnSpc>
              <a:spcBef>
                <a:spcPts val="500"/>
              </a:spcBef>
              <a:spcAft>
                <a:spcPts val="0"/>
              </a:spcAft>
              <a:buNone/>
            </a:pPr>
            <a:r>
              <a:rPr lang="nl" sz="2200">
                <a:solidFill>
                  <a:srgbClr val="546278"/>
                </a:solidFill>
                <a:latin typeface="Calibri"/>
                <a:ea typeface="Calibri"/>
                <a:cs typeface="Calibri"/>
                <a:sym typeface="Calibri"/>
              </a:rPr>
              <a:t>Emmeloord, Heerenveen</a:t>
            </a:r>
            <a:endParaRPr sz="2200">
              <a:solidFill>
                <a:srgbClr val="546278"/>
              </a:solidFill>
              <a:latin typeface="Calibri"/>
              <a:ea typeface="Calibri"/>
              <a:cs typeface="Calibri"/>
              <a:sym typeface="Calibri"/>
            </a:endParaRPr>
          </a:p>
          <a:p>
            <a:pPr indent="-368300" lvl="0" marL="457200" rtl="0" algn="l">
              <a:lnSpc>
                <a:spcPct val="115000"/>
              </a:lnSpc>
              <a:spcBef>
                <a:spcPts val="500"/>
              </a:spcBef>
              <a:spcAft>
                <a:spcPts val="0"/>
              </a:spcAft>
              <a:buClr>
                <a:srgbClr val="885292"/>
              </a:buClr>
              <a:buSzPts val="2200"/>
              <a:buFont typeface="Calibri"/>
              <a:buChar char="●"/>
            </a:pPr>
            <a:r>
              <a:rPr b="1" lang="nl" sz="2200">
                <a:solidFill>
                  <a:srgbClr val="546278"/>
                </a:solidFill>
                <a:latin typeface="Calibri"/>
                <a:ea typeface="Calibri"/>
                <a:cs typeface="Calibri"/>
                <a:sym typeface="Calibri"/>
              </a:rPr>
              <a:t>Aeres:	</a:t>
            </a:r>
            <a:r>
              <a:rPr lang="nl" sz="2200">
                <a:solidFill>
                  <a:srgbClr val="546278"/>
                </a:solidFill>
                <a:latin typeface="Calibri"/>
                <a:ea typeface="Calibri"/>
                <a:cs typeface="Calibri"/>
                <a:sym typeface="Calibri"/>
              </a:rPr>
              <a:t>			Leeuwarden, Sneek, Buitenpost</a:t>
            </a:r>
            <a:endParaRPr sz="2200">
              <a:solidFill>
                <a:srgbClr val="546278"/>
              </a:solidFill>
              <a:latin typeface="Calibri"/>
              <a:ea typeface="Calibri"/>
              <a:cs typeface="Calibri"/>
              <a:sym typeface="Calibri"/>
            </a:endParaRPr>
          </a:p>
          <a:p>
            <a:pPr indent="-368300" lvl="0" marL="457200" rtl="0" algn="l">
              <a:lnSpc>
                <a:spcPct val="115000"/>
              </a:lnSpc>
              <a:spcBef>
                <a:spcPts val="0"/>
              </a:spcBef>
              <a:spcAft>
                <a:spcPts val="0"/>
              </a:spcAft>
              <a:buClr>
                <a:srgbClr val="885292"/>
              </a:buClr>
              <a:buSzPts val="2200"/>
              <a:buFont typeface="Calibri"/>
              <a:buChar char="●"/>
            </a:pPr>
            <a:r>
              <a:rPr b="1" lang="nl" sz="2200">
                <a:solidFill>
                  <a:srgbClr val="546278"/>
                </a:solidFill>
                <a:latin typeface="Calibri"/>
                <a:ea typeface="Calibri"/>
                <a:cs typeface="Calibri"/>
                <a:sym typeface="Calibri"/>
              </a:rPr>
              <a:t>Noorderpoort:		</a:t>
            </a:r>
            <a:r>
              <a:rPr lang="nl" sz="2200">
                <a:solidFill>
                  <a:srgbClr val="546278"/>
                </a:solidFill>
                <a:latin typeface="Calibri"/>
                <a:ea typeface="Calibri"/>
                <a:cs typeface="Calibri"/>
                <a:sym typeface="Calibri"/>
              </a:rPr>
              <a:t>Groningen e.o.</a:t>
            </a:r>
            <a:endParaRPr sz="2200">
              <a:solidFill>
                <a:srgbClr val="546278"/>
              </a:solidFill>
              <a:latin typeface="Calibri"/>
              <a:ea typeface="Calibri"/>
              <a:cs typeface="Calibri"/>
              <a:sym typeface="Calibri"/>
            </a:endParaRPr>
          </a:p>
          <a:p>
            <a:pPr indent="-368300" lvl="0" marL="457200" rtl="0" algn="l">
              <a:lnSpc>
                <a:spcPct val="115000"/>
              </a:lnSpc>
              <a:spcBef>
                <a:spcPts val="0"/>
              </a:spcBef>
              <a:spcAft>
                <a:spcPts val="0"/>
              </a:spcAft>
              <a:buClr>
                <a:srgbClr val="885292"/>
              </a:buClr>
              <a:buSzPts val="2200"/>
              <a:buFont typeface="Calibri"/>
              <a:buChar char="●"/>
            </a:pPr>
            <a:r>
              <a:rPr b="1" lang="nl" sz="2200">
                <a:solidFill>
                  <a:srgbClr val="546278"/>
                </a:solidFill>
                <a:latin typeface="Calibri"/>
                <a:ea typeface="Calibri"/>
                <a:cs typeface="Calibri"/>
                <a:sym typeface="Calibri"/>
              </a:rPr>
              <a:t>ALFA College:	</a:t>
            </a:r>
            <a:r>
              <a:rPr lang="nl" sz="2200">
                <a:solidFill>
                  <a:srgbClr val="546278"/>
                </a:solidFill>
                <a:latin typeface="Calibri"/>
                <a:ea typeface="Calibri"/>
                <a:cs typeface="Calibri"/>
                <a:sym typeface="Calibri"/>
              </a:rPr>
              <a:t>	Groningen e.o.</a:t>
            </a:r>
            <a:endParaRPr sz="2200">
              <a:solidFill>
                <a:srgbClr val="546278"/>
              </a:solidFill>
              <a:latin typeface="Calibri"/>
              <a:ea typeface="Calibri"/>
              <a:cs typeface="Calibri"/>
              <a:sym typeface="Calibri"/>
            </a:endParaRPr>
          </a:p>
          <a:p>
            <a:pPr indent="-368300" lvl="0" marL="457200" rtl="0" algn="l">
              <a:lnSpc>
                <a:spcPct val="115000"/>
              </a:lnSpc>
              <a:spcBef>
                <a:spcPts val="0"/>
              </a:spcBef>
              <a:spcAft>
                <a:spcPts val="0"/>
              </a:spcAft>
              <a:buClr>
                <a:srgbClr val="546278"/>
              </a:buClr>
              <a:buSzPts val="2200"/>
              <a:buFont typeface="Calibri"/>
              <a:buChar char="●"/>
            </a:pPr>
            <a:r>
              <a:rPr b="1" lang="nl" sz="2200">
                <a:solidFill>
                  <a:srgbClr val="546278"/>
                </a:solidFill>
                <a:latin typeface="Calibri"/>
                <a:ea typeface="Calibri"/>
                <a:cs typeface="Calibri"/>
                <a:sym typeface="Calibri"/>
              </a:rPr>
              <a:t>Terra:				</a:t>
            </a:r>
            <a:r>
              <a:rPr lang="nl" sz="2200">
                <a:solidFill>
                  <a:srgbClr val="546278"/>
                </a:solidFill>
                <a:latin typeface="Calibri"/>
                <a:ea typeface="Calibri"/>
                <a:cs typeface="Calibri"/>
                <a:sym typeface="Calibri"/>
              </a:rPr>
              <a:t>Groningen e.o.</a:t>
            </a:r>
            <a:endParaRPr sz="2200">
              <a:solidFill>
                <a:srgbClr val="546278"/>
              </a:solidFill>
              <a:latin typeface="Calibri"/>
              <a:ea typeface="Calibri"/>
              <a:cs typeface="Calibri"/>
              <a:sym typeface="Calibri"/>
            </a:endParaRPr>
          </a:p>
          <a:p>
            <a:pPr indent="-368300" lvl="0" marL="457200" rtl="0" algn="l">
              <a:lnSpc>
                <a:spcPct val="115000"/>
              </a:lnSpc>
              <a:spcBef>
                <a:spcPts val="0"/>
              </a:spcBef>
              <a:spcAft>
                <a:spcPts val="0"/>
              </a:spcAft>
              <a:buClr>
                <a:srgbClr val="885292"/>
              </a:buClr>
              <a:buSzPts val="2200"/>
              <a:buFont typeface="Calibri"/>
              <a:buChar char="●"/>
            </a:pPr>
            <a:r>
              <a:rPr b="1" lang="nl" sz="2200">
                <a:solidFill>
                  <a:srgbClr val="546278"/>
                </a:solidFill>
                <a:latin typeface="Calibri"/>
                <a:ea typeface="Calibri"/>
                <a:cs typeface="Calibri"/>
                <a:sym typeface="Calibri"/>
              </a:rPr>
              <a:t>Menso Alting:	</a:t>
            </a:r>
            <a:r>
              <a:rPr lang="nl" sz="2200">
                <a:solidFill>
                  <a:srgbClr val="546278"/>
                </a:solidFill>
                <a:latin typeface="Calibri"/>
                <a:ea typeface="Calibri"/>
                <a:cs typeface="Calibri"/>
                <a:sym typeface="Calibri"/>
              </a:rPr>
              <a:t>	Groningen e.o.</a:t>
            </a:r>
            <a:endParaRPr sz="2200">
              <a:solidFill>
                <a:srgbClr val="546278"/>
              </a:solidFill>
              <a:latin typeface="Calibri"/>
              <a:ea typeface="Calibri"/>
              <a:cs typeface="Calibri"/>
              <a:sym typeface="Calibri"/>
            </a:endParaRPr>
          </a:p>
          <a:p>
            <a:pPr indent="0" lvl="0" marL="0" rtl="0" algn="l">
              <a:lnSpc>
                <a:spcPct val="115000"/>
              </a:lnSpc>
              <a:spcBef>
                <a:spcPts val="500"/>
              </a:spcBef>
              <a:spcAft>
                <a:spcPts val="0"/>
              </a:spcAft>
              <a:buNone/>
            </a:pPr>
            <a:r>
              <a:t/>
            </a:r>
            <a:endParaRPr sz="2200">
              <a:solidFill>
                <a:srgbClr val="546278"/>
              </a:solidFill>
              <a:latin typeface="Calibri"/>
              <a:ea typeface="Calibri"/>
              <a:cs typeface="Calibri"/>
              <a:sym typeface="Calibri"/>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457200" marR="0" rtl="0" algn="l">
              <a:lnSpc>
                <a:spcPct val="120000"/>
              </a:lnSpc>
              <a:spcBef>
                <a:spcPts val="500"/>
              </a:spcBef>
              <a:spcAft>
                <a:spcPts val="0"/>
              </a:spcAft>
              <a:buNone/>
            </a:pPr>
            <a:r>
              <a:t/>
            </a:r>
            <a:endParaRPr b="0" i="0" sz="2700" u="none" cap="none" strike="noStrike">
              <a:solidFill>
                <a:srgbClr val="546278"/>
              </a:solidFill>
              <a:latin typeface="Rambla"/>
              <a:ea typeface="Rambla"/>
              <a:cs typeface="Rambla"/>
              <a:sym typeface="Rambla"/>
            </a:endParaRPr>
          </a:p>
          <a:p>
            <a:pPr indent="0" lvl="0" marL="342900" marR="0" rtl="0" algn="l">
              <a:lnSpc>
                <a:spcPct val="120000"/>
              </a:lnSpc>
              <a:spcBef>
                <a:spcPts val="500"/>
              </a:spcBef>
              <a:spcAft>
                <a:spcPts val="0"/>
              </a:spcAft>
              <a:buClr>
                <a:srgbClr val="682D95"/>
              </a:buClr>
              <a:buSzPts val="1850"/>
              <a:buFont typeface="Rambla"/>
              <a:buNone/>
            </a:pPr>
            <a:r>
              <a:t/>
            </a:r>
            <a:endParaRPr b="0" i="0" sz="2700" u="none" cap="none" strike="noStrike">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342900" marR="0" rtl="0" algn="l">
              <a:lnSpc>
                <a:spcPct val="120000"/>
              </a:lnSpc>
              <a:spcBef>
                <a:spcPts val="500"/>
              </a:spcBef>
              <a:spcAft>
                <a:spcPts val="0"/>
              </a:spcAft>
              <a:buClr>
                <a:srgbClr val="682D95"/>
              </a:buClr>
              <a:buSzPts val="1850"/>
              <a:buFont typeface="Rambla"/>
              <a:buNone/>
            </a:pPr>
            <a:r>
              <a:t/>
            </a:r>
            <a:endParaRPr b="0" i="0" sz="2700" u="none" cap="none" strike="noStrike">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rgbClr val="546278"/>
              </a:solidFill>
              <a:latin typeface="Rambla"/>
              <a:ea typeface="Rambla"/>
              <a:cs typeface="Rambla"/>
              <a:sym typeface="Rambla"/>
            </a:endParaRPr>
          </a:p>
          <a:p>
            <a:pPr indent="0" lvl="0" marL="0" marR="0" rtl="0" algn="l">
              <a:lnSpc>
                <a:spcPct val="115000"/>
              </a:lnSpc>
              <a:spcBef>
                <a:spcPts val="0"/>
              </a:spcBef>
              <a:spcAft>
                <a:spcPts val="0"/>
              </a:spcAft>
              <a:buClr>
                <a:schemeClr val="dk1"/>
              </a:buClr>
              <a:buSzPts val="1800"/>
              <a:buFont typeface="Arial"/>
              <a:buNone/>
            </a:pPr>
            <a:r>
              <a:t/>
            </a:r>
            <a:endParaRPr b="0" i="0" sz="2700" u="sng" cap="none" strike="noStrike">
              <a:solidFill>
                <a:schemeClr val="hlink"/>
              </a:solidFill>
              <a:latin typeface="Rambla"/>
              <a:ea typeface="Rambla"/>
              <a:cs typeface="Rambla"/>
              <a:sym typeface="Rambla"/>
              <a:hlinkClick r:id="rId3"/>
            </a:endParaRPr>
          </a:p>
          <a:p>
            <a:pPr indent="-263525" lvl="0" marL="365125" marR="0" rtl="0" algn="l">
              <a:lnSpc>
                <a:spcPct val="100000"/>
              </a:lnSpc>
              <a:spcBef>
                <a:spcPts val="400"/>
              </a:spcBef>
              <a:spcAft>
                <a:spcPts val="0"/>
              </a:spcAft>
              <a:buClr>
                <a:schemeClr val="accent1"/>
              </a:buClr>
              <a:buSzPts val="1800"/>
              <a:buFont typeface="Noto Sans Symbols"/>
              <a:buNone/>
            </a:pPr>
            <a:r>
              <a:t/>
            </a:r>
            <a:endParaRPr b="0" i="0" sz="2700" u="none" cap="none" strike="noStrike">
              <a:solidFill>
                <a:schemeClr val="dk1"/>
              </a:solidFill>
              <a:latin typeface="Rambla"/>
              <a:ea typeface="Rambla"/>
              <a:cs typeface="Rambla"/>
              <a:sym typeface="Rambl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60"/>
          <p:cNvSpPr txBox="1"/>
          <p:nvPr>
            <p:ph idx="1" type="body"/>
          </p:nvPr>
        </p:nvSpPr>
        <p:spPr>
          <a:xfrm>
            <a:off x="873725" y="1507294"/>
            <a:ext cx="7540200" cy="2562300"/>
          </a:xfrm>
          <a:prstGeom prst="rect">
            <a:avLst/>
          </a:prstGeom>
          <a:noFill/>
          <a:ln>
            <a:noFill/>
          </a:ln>
        </p:spPr>
        <p:txBody>
          <a:bodyPr anchorCtr="0" anchor="t" bIns="91425" lIns="91425" spcFirstLastPara="1" rIns="91425" wrap="square" tIns="91425">
            <a:noAutofit/>
          </a:bodyPr>
          <a:lstStyle/>
          <a:p>
            <a:pPr indent="0" lvl="0" marL="2171700" rtl="0" algn="l">
              <a:lnSpc>
                <a:spcPct val="120000"/>
              </a:lnSpc>
              <a:spcBef>
                <a:spcPts val="500"/>
              </a:spcBef>
              <a:spcAft>
                <a:spcPts val="0"/>
              </a:spcAft>
              <a:buSzPts val="1800"/>
              <a:buNone/>
            </a:pPr>
            <a:r>
              <a:t/>
            </a:r>
            <a:endParaRPr sz="2000">
              <a:solidFill>
                <a:schemeClr val="dk1"/>
              </a:solidFill>
              <a:latin typeface="Rambla"/>
              <a:ea typeface="Rambla"/>
              <a:cs typeface="Rambla"/>
              <a:sym typeface="Rambla"/>
            </a:endParaRPr>
          </a:p>
          <a:p>
            <a:pPr indent="0" lvl="0" marL="342900" rtl="0" algn="l">
              <a:lnSpc>
                <a:spcPct val="120000"/>
              </a:lnSpc>
              <a:spcBef>
                <a:spcPts val="500"/>
              </a:spcBef>
              <a:spcAft>
                <a:spcPts val="0"/>
              </a:spcAft>
              <a:buSzPts val="1800"/>
              <a:buNone/>
            </a:pPr>
            <a:r>
              <a:t/>
            </a:r>
            <a:endParaRPr sz="2000"/>
          </a:p>
        </p:txBody>
      </p:sp>
      <p:sp>
        <p:nvSpPr>
          <p:cNvPr id="322" name="Google Shape;322;p60"/>
          <p:cNvSpPr txBox="1"/>
          <p:nvPr>
            <p:ph type="title"/>
          </p:nvPr>
        </p:nvSpPr>
        <p:spPr>
          <a:xfrm>
            <a:off x="1001741" y="485291"/>
            <a:ext cx="7598700" cy="631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Font typeface="Montserrat"/>
              <a:buNone/>
            </a:pPr>
            <a:r>
              <a:rPr lang="nl"/>
              <a:t>MBO in Friesland/Groningen</a:t>
            </a:r>
            <a:endParaRPr/>
          </a:p>
        </p:txBody>
      </p:sp>
      <p:sp>
        <p:nvSpPr>
          <p:cNvPr id="323" name="Google Shape;323;p60"/>
          <p:cNvSpPr txBox="1"/>
          <p:nvPr/>
        </p:nvSpPr>
        <p:spPr>
          <a:xfrm>
            <a:off x="457200" y="1268730"/>
            <a:ext cx="8229600" cy="3826500"/>
          </a:xfrm>
          <a:prstGeom prst="rect">
            <a:avLst/>
          </a:prstGeom>
          <a:noFill/>
          <a:ln>
            <a:noFill/>
          </a:ln>
        </p:spPr>
        <p:txBody>
          <a:bodyPr anchorCtr="0" anchor="t" bIns="45700" lIns="91425" spcFirstLastPara="1" rIns="91425" wrap="square" tIns="45700">
            <a:noAutofit/>
          </a:bodyPr>
          <a:lstStyle/>
          <a:p>
            <a:pPr indent="0" lvl="0" marL="457200" rtl="0" algn="l">
              <a:lnSpc>
                <a:spcPct val="120000"/>
              </a:lnSpc>
              <a:spcBef>
                <a:spcPts val="500"/>
              </a:spcBef>
              <a:spcAft>
                <a:spcPts val="0"/>
              </a:spcAft>
              <a:buNone/>
            </a:pPr>
            <a:r>
              <a:rPr b="1" lang="nl" sz="1900" u="sng">
                <a:solidFill>
                  <a:srgbClr val="546278"/>
                </a:solidFill>
              </a:rPr>
              <a:t>MBO Friesland</a:t>
            </a:r>
            <a:endParaRPr b="1" sz="1900" u="sng">
              <a:solidFill>
                <a:srgbClr val="546278"/>
              </a:solidFill>
            </a:endParaRPr>
          </a:p>
          <a:p>
            <a:pPr indent="0" lvl="0" marL="457200" rtl="0" algn="l">
              <a:lnSpc>
                <a:spcPct val="120000"/>
              </a:lnSpc>
              <a:spcBef>
                <a:spcPts val="500"/>
              </a:spcBef>
              <a:spcAft>
                <a:spcPts val="0"/>
              </a:spcAft>
              <a:buNone/>
            </a:pPr>
            <a:r>
              <a:rPr b="1" lang="nl" sz="1900">
                <a:solidFill>
                  <a:srgbClr val="546278"/>
                </a:solidFill>
              </a:rPr>
              <a:t>Firda	</a:t>
            </a:r>
            <a:r>
              <a:rPr b="1" lang="nl" sz="1900">
                <a:solidFill>
                  <a:srgbClr val="546278"/>
                </a:solidFill>
              </a:rPr>
              <a:t>	</a:t>
            </a:r>
            <a:r>
              <a:rPr lang="nl" sz="1900">
                <a:solidFill>
                  <a:srgbClr val="546278"/>
                </a:solidFill>
              </a:rPr>
              <a:t>	Open dagen 19 november 		1</a:t>
            </a:r>
            <a:r>
              <a:rPr lang="nl" sz="1900">
                <a:solidFill>
                  <a:srgbClr val="546278"/>
                </a:solidFill>
              </a:rPr>
              <a:t>5</a:t>
            </a:r>
            <a:r>
              <a:rPr lang="nl" sz="1900">
                <a:solidFill>
                  <a:srgbClr val="546278"/>
                </a:solidFill>
              </a:rPr>
              <a:t>.00 - 2</a:t>
            </a:r>
            <a:r>
              <a:rPr lang="nl" sz="1900">
                <a:solidFill>
                  <a:srgbClr val="546278"/>
                </a:solidFill>
              </a:rPr>
              <a:t>0</a:t>
            </a:r>
            <a:r>
              <a:rPr lang="nl" sz="1900">
                <a:solidFill>
                  <a:srgbClr val="546278"/>
                </a:solidFill>
              </a:rPr>
              <a:t>.00</a:t>
            </a:r>
            <a:endParaRPr sz="1900">
              <a:solidFill>
                <a:srgbClr val="546278"/>
              </a:solidFill>
            </a:endParaRPr>
          </a:p>
          <a:p>
            <a:pPr indent="0" lvl="0" marL="457200" rtl="0" algn="l">
              <a:lnSpc>
                <a:spcPct val="120000"/>
              </a:lnSpc>
              <a:spcBef>
                <a:spcPts val="500"/>
              </a:spcBef>
              <a:spcAft>
                <a:spcPts val="0"/>
              </a:spcAft>
              <a:buNone/>
            </a:pPr>
            <a:r>
              <a:rPr lang="nl" sz="1900">
                <a:solidFill>
                  <a:srgbClr val="546278"/>
                </a:solidFill>
              </a:rPr>
              <a:t>					</a:t>
            </a:r>
            <a:r>
              <a:rPr lang="nl" sz="1900">
                <a:solidFill>
                  <a:srgbClr val="546278"/>
                </a:solidFill>
              </a:rPr>
              <a:t>		28 januari 	  		15.00 - 20.00</a:t>
            </a:r>
            <a:endParaRPr sz="1900">
              <a:solidFill>
                <a:srgbClr val="546278"/>
              </a:solidFill>
            </a:endParaRPr>
          </a:p>
          <a:p>
            <a:pPr indent="0" lvl="0" marL="457200" rtl="0" algn="l">
              <a:lnSpc>
                <a:spcPct val="120000"/>
              </a:lnSpc>
              <a:spcBef>
                <a:spcPts val="500"/>
              </a:spcBef>
              <a:spcAft>
                <a:spcPts val="0"/>
              </a:spcAft>
              <a:buNone/>
            </a:pPr>
            <a:r>
              <a:t/>
            </a:r>
            <a:endParaRPr sz="1900">
              <a:solidFill>
                <a:schemeClr val="dk1"/>
              </a:solidFill>
            </a:endParaRPr>
          </a:p>
          <a:p>
            <a:pPr indent="0" lvl="0" marL="457200" rtl="0" algn="l">
              <a:lnSpc>
                <a:spcPct val="120000"/>
              </a:lnSpc>
              <a:spcBef>
                <a:spcPts val="500"/>
              </a:spcBef>
              <a:spcAft>
                <a:spcPts val="0"/>
              </a:spcAft>
              <a:buNone/>
            </a:pPr>
            <a:r>
              <a:rPr b="1" lang="nl" sz="1900">
                <a:solidFill>
                  <a:srgbClr val="546278"/>
                </a:solidFill>
              </a:rPr>
              <a:t>Aeres	</a:t>
            </a:r>
            <a:r>
              <a:rPr lang="nl" sz="1900">
                <a:solidFill>
                  <a:srgbClr val="546278"/>
                </a:solidFill>
              </a:rPr>
              <a:t>		Open dagen 19 november		14.00 - 20.00</a:t>
            </a:r>
            <a:endParaRPr sz="1900">
              <a:solidFill>
                <a:srgbClr val="546278"/>
              </a:solidFill>
            </a:endParaRPr>
          </a:p>
          <a:p>
            <a:pPr indent="0" lvl="0" marL="457200" rtl="0" algn="l">
              <a:lnSpc>
                <a:spcPct val="120000"/>
              </a:lnSpc>
              <a:spcBef>
                <a:spcPts val="500"/>
              </a:spcBef>
              <a:spcAft>
                <a:spcPts val="0"/>
              </a:spcAft>
              <a:buNone/>
            </a:pPr>
            <a:r>
              <a:rPr lang="nl" sz="1900">
                <a:solidFill>
                  <a:srgbClr val="546278"/>
                </a:solidFill>
              </a:rPr>
              <a:t>					   		28 januari			14.00 - 20.00</a:t>
            </a:r>
            <a:endParaRPr sz="1900">
              <a:solidFill>
                <a:srgbClr val="546278"/>
              </a:solidFill>
            </a:endParaRPr>
          </a:p>
          <a:p>
            <a:pPr indent="0" lvl="0" marL="457200" rtl="0" algn="l">
              <a:lnSpc>
                <a:spcPct val="120000"/>
              </a:lnSpc>
              <a:spcBef>
                <a:spcPts val="500"/>
              </a:spcBef>
              <a:spcAft>
                <a:spcPts val="0"/>
              </a:spcAft>
              <a:buNone/>
            </a:pPr>
            <a:r>
              <a:rPr lang="nl" sz="1900">
                <a:solidFill>
                  <a:srgbClr val="546278"/>
                </a:solidFill>
              </a:rPr>
              <a:t>							</a:t>
            </a:r>
            <a:endParaRPr sz="1900">
              <a:solidFill>
                <a:srgbClr val="546278"/>
              </a:solidFill>
            </a:endParaRPr>
          </a:p>
          <a:p>
            <a:pPr indent="0" lvl="0" marL="330200" rtl="0" algn="l">
              <a:lnSpc>
                <a:spcPct val="120000"/>
              </a:lnSpc>
              <a:spcBef>
                <a:spcPts val="500"/>
              </a:spcBef>
              <a:spcAft>
                <a:spcPts val="0"/>
              </a:spcAft>
              <a:buClr>
                <a:srgbClr val="682D95"/>
              </a:buClr>
              <a:buSzPts val="1850"/>
              <a:buFont typeface="Montserrat"/>
              <a:buNone/>
            </a:pPr>
            <a:r>
              <a:rPr lang="nl" sz="2500">
                <a:latin typeface="Rambla"/>
                <a:ea typeface="Rambla"/>
                <a:cs typeface="Rambla"/>
                <a:sym typeface="Rambla"/>
              </a:rPr>
              <a:t> </a:t>
            </a:r>
            <a:endParaRPr sz="2500" u="sng">
              <a:solidFill>
                <a:srgbClr val="0000FF"/>
              </a:solidFill>
              <a:latin typeface="Rambla"/>
              <a:ea typeface="Rambla"/>
              <a:cs typeface="Rambla"/>
              <a:sym typeface="Rambla"/>
              <a:hlinkClick r:id="rId3">
                <a:extLst>
                  <a:ext uri="{A12FA001-AC4F-418D-AE19-62706E023703}">
                    <ahyp:hlinkClr val="tx"/>
                  </a:ext>
                </a:extLst>
              </a:hlinkClick>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solidFill>
                <a:srgbClr val="546278"/>
              </a:solidFill>
              <a:latin typeface="Rambla"/>
              <a:ea typeface="Rambla"/>
              <a:cs typeface="Rambla"/>
              <a:sym typeface="Rambla"/>
            </a:endParaRPr>
          </a:p>
          <a:p>
            <a:pPr indent="0" lvl="0" marL="0" rtl="0" algn="l">
              <a:lnSpc>
                <a:spcPct val="115000"/>
              </a:lnSpc>
              <a:spcBef>
                <a:spcPts val="0"/>
              </a:spcBef>
              <a:spcAft>
                <a:spcPts val="0"/>
              </a:spcAft>
              <a:buClr>
                <a:srgbClr val="000000"/>
              </a:buClr>
              <a:buSzPts val="1800"/>
              <a:buFont typeface="Arial"/>
              <a:buNone/>
            </a:pPr>
            <a:r>
              <a:t/>
            </a:r>
            <a:endParaRPr sz="2700" u="sng">
              <a:solidFill>
                <a:srgbClr val="0000FF"/>
              </a:solidFill>
              <a:latin typeface="Rambla"/>
              <a:ea typeface="Rambla"/>
              <a:cs typeface="Rambla"/>
              <a:sym typeface="Rambla"/>
              <a:hlinkClick r:id="rId4">
                <a:extLst>
                  <a:ext uri="{A12FA001-AC4F-418D-AE19-62706E023703}">
                    <ahyp:hlinkClr val="tx"/>
                  </a:ext>
                </a:extLst>
              </a:hlinkClick>
            </a:endParaRPr>
          </a:p>
          <a:p>
            <a:pPr indent="-263525" lvl="0" marL="365125" rtl="0" algn="l">
              <a:spcBef>
                <a:spcPts val="400"/>
              </a:spcBef>
              <a:spcAft>
                <a:spcPts val="0"/>
              </a:spcAft>
              <a:buClr>
                <a:srgbClr val="4F81BD"/>
              </a:buClr>
              <a:buSzPts val="1800"/>
              <a:buFont typeface="Noto Sans Symbols"/>
              <a:buNone/>
            </a:pPr>
            <a:r>
              <a:t/>
            </a:r>
            <a:endParaRPr sz="2700">
              <a:latin typeface="Rambla"/>
              <a:ea typeface="Rambla"/>
              <a:cs typeface="Rambla"/>
              <a:sym typeface="Rambla"/>
            </a:endParaRPr>
          </a:p>
          <a:p>
            <a:pPr indent="0" lvl="0" marL="0" rtl="0" algn="l">
              <a:spcBef>
                <a:spcPts val="0"/>
              </a:spcBef>
              <a:spcAft>
                <a:spcPts val="0"/>
              </a:spcAft>
              <a:buClr>
                <a:srgbClr val="000000"/>
              </a:buClr>
              <a:buFont typeface="Arial"/>
              <a:buNone/>
            </a:pPr>
            <a:r>
              <a:t/>
            </a:r>
            <a:endParaRPr b="1" sz="3200">
              <a:solidFill>
                <a:srgbClr val="E36C09"/>
              </a:solidFill>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rgbClr val="546278"/>
              </a:solidFill>
              <a:latin typeface="Rambla"/>
              <a:ea typeface="Rambla"/>
              <a:cs typeface="Rambla"/>
              <a:sym typeface="Rambla"/>
            </a:endParaRPr>
          </a:p>
          <a:p>
            <a:pPr indent="0" lvl="0" marL="0" marR="0" rtl="0" algn="l">
              <a:lnSpc>
                <a:spcPct val="115000"/>
              </a:lnSpc>
              <a:spcBef>
                <a:spcPts val="0"/>
              </a:spcBef>
              <a:spcAft>
                <a:spcPts val="0"/>
              </a:spcAft>
              <a:buClr>
                <a:schemeClr val="dk1"/>
              </a:buClr>
              <a:buSzPts val="1800"/>
              <a:buFont typeface="Arial"/>
              <a:buNone/>
            </a:pPr>
            <a:r>
              <a:t/>
            </a:r>
            <a:endParaRPr b="0" i="0" sz="2700" u="sng" cap="none" strike="noStrike">
              <a:solidFill>
                <a:schemeClr val="hlink"/>
              </a:solidFill>
              <a:latin typeface="Rambla"/>
              <a:ea typeface="Rambla"/>
              <a:cs typeface="Rambla"/>
              <a:sym typeface="Rambla"/>
              <a:hlinkClick r:id="rId5"/>
            </a:endParaRPr>
          </a:p>
          <a:p>
            <a:pPr indent="-263525" lvl="0" marL="365125" marR="0" rtl="0" algn="l">
              <a:lnSpc>
                <a:spcPct val="100000"/>
              </a:lnSpc>
              <a:spcBef>
                <a:spcPts val="400"/>
              </a:spcBef>
              <a:spcAft>
                <a:spcPts val="0"/>
              </a:spcAft>
              <a:buClr>
                <a:schemeClr val="accent1"/>
              </a:buClr>
              <a:buSzPts val="1800"/>
              <a:buFont typeface="Noto Sans Symbols"/>
              <a:buNone/>
            </a:pPr>
            <a:r>
              <a:t/>
            </a:r>
            <a:endParaRPr b="0" i="0" sz="2700" u="none" cap="none" strike="noStrike">
              <a:solidFill>
                <a:schemeClr val="dk1"/>
              </a:solidFill>
              <a:latin typeface="Rambla"/>
              <a:ea typeface="Rambla"/>
              <a:cs typeface="Rambla"/>
              <a:sym typeface="Rambl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61"/>
          <p:cNvSpPr txBox="1"/>
          <p:nvPr>
            <p:ph idx="1" type="body"/>
          </p:nvPr>
        </p:nvSpPr>
        <p:spPr>
          <a:xfrm>
            <a:off x="873725" y="1507294"/>
            <a:ext cx="7540200" cy="2562300"/>
          </a:xfrm>
          <a:prstGeom prst="rect">
            <a:avLst/>
          </a:prstGeom>
          <a:noFill/>
          <a:ln>
            <a:noFill/>
          </a:ln>
        </p:spPr>
        <p:txBody>
          <a:bodyPr anchorCtr="0" anchor="t" bIns="91425" lIns="91425" spcFirstLastPara="1" rIns="91425" wrap="square" tIns="91425">
            <a:noAutofit/>
          </a:bodyPr>
          <a:lstStyle/>
          <a:p>
            <a:pPr indent="0" lvl="0" marL="2171700" rtl="0" algn="l">
              <a:lnSpc>
                <a:spcPct val="120000"/>
              </a:lnSpc>
              <a:spcBef>
                <a:spcPts val="500"/>
              </a:spcBef>
              <a:spcAft>
                <a:spcPts val="0"/>
              </a:spcAft>
              <a:buSzPts val="1800"/>
              <a:buNone/>
            </a:pPr>
            <a:r>
              <a:t/>
            </a:r>
            <a:endParaRPr sz="2000">
              <a:solidFill>
                <a:schemeClr val="dk1"/>
              </a:solidFill>
              <a:latin typeface="Rambla"/>
              <a:ea typeface="Rambla"/>
              <a:cs typeface="Rambla"/>
              <a:sym typeface="Rambla"/>
            </a:endParaRPr>
          </a:p>
          <a:p>
            <a:pPr indent="0" lvl="0" marL="342900" rtl="0" algn="l">
              <a:lnSpc>
                <a:spcPct val="120000"/>
              </a:lnSpc>
              <a:spcBef>
                <a:spcPts val="500"/>
              </a:spcBef>
              <a:spcAft>
                <a:spcPts val="0"/>
              </a:spcAft>
              <a:buSzPts val="1800"/>
              <a:buNone/>
            </a:pPr>
            <a:r>
              <a:t/>
            </a:r>
            <a:endParaRPr sz="2000"/>
          </a:p>
        </p:txBody>
      </p:sp>
      <p:sp>
        <p:nvSpPr>
          <p:cNvPr id="330" name="Google Shape;330;p61"/>
          <p:cNvSpPr txBox="1"/>
          <p:nvPr>
            <p:ph type="title"/>
          </p:nvPr>
        </p:nvSpPr>
        <p:spPr>
          <a:xfrm>
            <a:off x="1001741" y="485291"/>
            <a:ext cx="7598700" cy="631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Font typeface="Montserrat"/>
              <a:buNone/>
            </a:pPr>
            <a:r>
              <a:rPr lang="nl"/>
              <a:t>MBO in Friesland/Groningen</a:t>
            </a:r>
            <a:endParaRPr/>
          </a:p>
        </p:txBody>
      </p:sp>
      <p:sp>
        <p:nvSpPr>
          <p:cNvPr id="331" name="Google Shape;331;p61"/>
          <p:cNvSpPr txBox="1"/>
          <p:nvPr/>
        </p:nvSpPr>
        <p:spPr>
          <a:xfrm>
            <a:off x="457200" y="1116805"/>
            <a:ext cx="8229600" cy="3826500"/>
          </a:xfrm>
          <a:prstGeom prst="rect">
            <a:avLst/>
          </a:prstGeom>
          <a:noFill/>
          <a:ln>
            <a:noFill/>
          </a:ln>
        </p:spPr>
        <p:txBody>
          <a:bodyPr anchorCtr="0" anchor="t" bIns="45700" lIns="91425" spcFirstLastPara="1" rIns="91425" wrap="square" tIns="45700">
            <a:noAutofit/>
          </a:bodyPr>
          <a:lstStyle/>
          <a:p>
            <a:pPr indent="0" lvl="0" marL="457200" rtl="0" algn="l">
              <a:lnSpc>
                <a:spcPct val="120000"/>
              </a:lnSpc>
              <a:spcBef>
                <a:spcPts val="500"/>
              </a:spcBef>
              <a:spcAft>
                <a:spcPts val="0"/>
              </a:spcAft>
              <a:buNone/>
            </a:pPr>
            <a:r>
              <a:rPr b="1" lang="nl" sz="1900" u="sng">
                <a:solidFill>
                  <a:srgbClr val="546278"/>
                </a:solidFill>
              </a:rPr>
              <a:t>MBO Groningen</a:t>
            </a:r>
            <a:endParaRPr b="1" sz="1900" u="sng">
              <a:solidFill>
                <a:srgbClr val="546278"/>
              </a:solidFill>
            </a:endParaRPr>
          </a:p>
          <a:p>
            <a:pPr indent="0" lvl="0" marL="457200" rtl="0" algn="l">
              <a:lnSpc>
                <a:spcPct val="150000"/>
              </a:lnSpc>
              <a:spcBef>
                <a:spcPts val="500"/>
              </a:spcBef>
              <a:spcAft>
                <a:spcPts val="0"/>
              </a:spcAft>
              <a:buNone/>
            </a:pPr>
            <a:r>
              <a:rPr b="1" lang="nl" sz="1900">
                <a:solidFill>
                  <a:srgbClr val="546278"/>
                </a:solidFill>
              </a:rPr>
              <a:t>Noorderpoort		</a:t>
            </a:r>
            <a:r>
              <a:rPr lang="nl" sz="1900">
                <a:solidFill>
                  <a:srgbClr val="546278"/>
                </a:solidFill>
              </a:rPr>
              <a:t>18 november 		16:00 - 20:00</a:t>
            </a:r>
            <a:endParaRPr sz="1900">
              <a:solidFill>
                <a:srgbClr val="546278"/>
              </a:solidFill>
            </a:endParaRPr>
          </a:p>
          <a:p>
            <a:pPr indent="0" lvl="0" marL="457200" rtl="0" algn="l">
              <a:lnSpc>
                <a:spcPct val="150000"/>
              </a:lnSpc>
              <a:spcBef>
                <a:spcPts val="500"/>
              </a:spcBef>
              <a:spcAft>
                <a:spcPts val="0"/>
              </a:spcAft>
              <a:buNone/>
            </a:pPr>
            <a:r>
              <a:rPr lang="nl" sz="1900">
                <a:solidFill>
                  <a:srgbClr val="546278"/>
                </a:solidFill>
              </a:rPr>
              <a:t>					(Scheepvaart Delfzijl 28 november)</a:t>
            </a:r>
            <a:endParaRPr sz="1900">
              <a:solidFill>
                <a:srgbClr val="546278"/>
              </a:solidFill>
            </a:endParaRPr>
          </a:p>
          <a:p>
            <a:pPr indent="0" lvl="0" marL="457200" rtl="0" algn="l">
              <a:lnSpc>
                <a:spcPct val="150000"/>
              </a:lnSpc>
              <a:spcBef>
                <a:spcPts val="500"/>
              </a:spcBef>
              <a:spcAft>
                <a:spcPts val="0"/>
              </a:spcAft>
              <a:buNone/>
            </a:pPr>
            <a:r>
              <a:rPr lang="nl" sz="1900">
                <a:solidFill>
                  <a:srgbClr val="546278"/>
                </a:solidFill>
              </a:rPr>
              <a:t>					20 januari			16:00 - 20:00</a:t>
            </a:r>
            <a:endParaRPr sz="1900">
              <a:solidFill>
                <a:srgbClr val="546278"/>
              </a:solidFill>
            </a:endParaRPr>
          </a:p>
          <a:p>
            <a:pPr indent="0" lvl="0" marL="457200" rtl="0" algn="l">
              <a:lnSpc>
                <a:spcPct val="150000"/>
              </a:lnSpc>
              <a:spcBef>
                <a:spcPts val="500"/>
              </a:spcBef>
              <a:spcAft>
                <a:spcPts val="0"/>
              </a:spcAft>
              <a:buNone/>
            </a:pPr>
            <a:r>
              <a:rPr b="1" lang="nl" sz="1900">
                <a:solidFill>
                  <a:srgbClr val="546278"/>
                </a:solidFill>
              </a:rPr>
              <a:t>Alfa College	</a:t>
            </a:r>
            <a:r>
              <a:rPr lang="nl" sz="1900">
                <a:solidFill>
                  <a:srgbClr val="546278"/>
                </a:solidFill>
              </a:rPr>
              <a:t>	18 november		16:00 - 20:00</a:t>
            </a:r>
            <a:endParaRPr sz="1900">
              <a:solidFill>
                <a:srgbClr val="546278"/>
              </a:solidFill>
            </a:endParaRPr>
          </a:p>
          <a:p>
            <a:pPr indent="0" lvl="0" marL="457200" rtl="0" algn="l">
              <a:lnSpc>
                <a:spcPct val="150000"/>
              </a:lnSpc>
              <a:spcBef>
                <a:spcPts val="500"/>
              </a:spcBef>
              <a:spcAft>
                <a:spcPts val="0"/>
              </a:spcAft>
              <a:buNone/>
            </a:pPr>
            <a:r>
              <a:rPr lang="nl" sz="1900">
                <a:solidFill>
                  <a:srgbClr val="546278"/>
                </a:solidFill>
              </a:rPr>
              <a:t>					20 januari			16:00 - 20:00</a:t>
            </a:r>
            <a:endParaRPr sz="1900">
              <a:solidFill>
                <a:srgbClr val="546278"/>
              </a:solidFill>
            </a:endParaRPr>
          </a:p>
          <a:p>
            <a:pPr indent="0" lvl="0" marL="457200" rtl="0" algn="l">
              <a:lnSpc>
                <a:spcPct val="150000"/>
              </a:lnSpc>
              <a:spcBef>
                <a:spcPts val="500"/>
              </a:spcBef>
              <a:spcAft>
                <a:spcPts val="0"/>
              </a:spcAft>
              <a:buNone/>
            </a:pPr>
            <a:r>
              <a:rPr b="1" lang="nl" sz="1900">
                <a:solidFill>
                  <a:srgbClr val="546278"/>
                </a:solidFill>
              </a:rPr>
              <a:t>Menso Alting	</a:t>
            </a:r>
            <a:r>
              <a:rPr lang="nl" sz="1900">
                <a:solidFill>
                  <a:srgbClr val="546278"/>
                </a:solidFill>
              </a:rPr>
              <a:t>	18 november		16:00 - 20:00</a:t>
            </a:r>
            <a:endParaRPr sz="1900">
              <a:solidFill>
                <a:srgbClr val="546278"/>
              </a:solidFill>
            </a:endParaRPr>
          </a:p>
          <a:p>
            <a:pPr indent="0" lvl="0" marL="457200" rtl="0" algn="l">
              <a:lnSpc>
                <a:spcPct val="150000"/>
              </a:lnSpc>
              <a:spcBef>
                <a:spcPts val="500"/>
              </a:spcBef>
              <a:spcAft>
                <a:spcPts val="0"/>
              </a:spcAft>
              <a:buClr>
                <a:schemeClr val="dk1"/>
              </a:buClr>
              <a:buSzPts val="1100"/>
              <a:buFont typeface="Arial"/>
              <a:buNone/>
            </a:pPr>
            <a:r>
              <a:rPr lang="nl" sz="1900">
                <a:solidFill>
                  <a:srgbClr val="546278"/>
                </a:solidFill>
              </a:rPr>
              <a:t>					20 januari			16:00 - 20:00</a:t>
            </a:r>
            <a:endParaRPr sz="1900">
              <a:solidFill>
                <a:srgbClr val="546278"/>
              </a:solidFill>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solidFill>
                <a:srgbClr val="546278"/>
              </a:solidFill>
              <a:latin typeface="Rambla"/>
              <a:ea typeface="Rambla"/>
              <a:cs typeface="Rambla"/>
              <a:sym typeface="Rambla"/>
            </a:endParaRPr>
          </a:p>
          <a:p>
            <a:pPr indent="0" lvl="0" marL="0" rtl="0" algn="l">
              <a:lnSpc>
                <a:spcPct val="115000"/>
              </a:lnSpc>
              <a:spcBef>
                <a:spcPts val="0"/>
              </a:spcBef>
              <a:spcAft>
                <a:spcPts val="0"/>
              </a:spcAft>
              <a:buClr>
                <a:srgbClr val="000000"/>
              </a:buClr>
              <a:buSzPts val="1800"/>
              <a:buFont typeface="Arial"/>
              <a:buNone/>
            </a:pPr>
            <a:r>
              <a:t/>
            </a:r>
            <a:endParaRPr sz="2700" u="sng">
              <a:solidFill>
                <a:srgbClr val="0000FF"/>
              </a:solidFill>
              <a:latin typeface="Rambla"/>
              <a:ea typeface="Rambla"/>
              <a:cs typeface="Rambla"/>
              <a:sym typeface="Rambla"/>
              <a:hlinkClick r:id="rId3">
                <a:extLst>
                  <a:ext uri="{A12FA001-AC4F-418D-AE19-62706E023703}">
                    <ahyp:hlinkClr val="tx"/>
                  </a:ext>
                </a:extLst>
              </a:hlinkClick>
            </a:endParaRPr>
          </a:p>
          <a:p>
            <a:pPr indent="-263525" lvl="0" marL="365125" rtl="0" algn="l">
              <a:spcBef>
                <a:spcPts val="400"/>
              </a:spcBef>
              <a:spcAft>
                <a:spcPts val="0"/>
              </a:spcAft>
              <a:buClr>
                <a:srgbClr val="4F81BD"/>
              </a:buClr>
              <a:buSzPts val="1800"/>
              <a:buFont typeface="Noto Sans Symbols"/>
              <a:buNone/>
            </a:pPr>
            <a:r>
              <a:t/>
            </a:r>
            <a:endParaRPr sz="2700">
              <a:latin typeface="Rambla"/>
              <a:ea typeface="Rambla"/>
              <a:cs typeface="Rambla"/>
              <a:sym typeface="Rambla"/>
            </a:endParaRPr>
          </a:p>
          <a:p>
            <a:pPr indent="0" lvl="0" marL="0" rtl="0" algn="l">
              <a:spcBef>
                <a:spcPts val="0"/>
              </a:spcBef>
              <a:spcAft>
                <a:spcPts val="0"/>
              </a:spcAft>
              <a:buClr>
                <a:srgbClr val="000000"/>
              </a:buClr>
              <a:buFont typeface="Arial"/>
              <a:buNone/>
            </a:pPr>
            <a:r>
              <a:t/>
            </a:r>
            <a:endParaRPr b="1" sz="3200">
              <a:solidFill>
                <a:srgbClr val="E36C09"/>
              </a:solidFill>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rgbClr val="546278"/>
              </a:solidFill>
              <a:latin typeface="Rambla"/>
              <a:ea typeface="Rambla"/>
              <a:cs typeface="Rambla"/>
              <a:sym typeface="Rambla"/>
            </a:endParaRPr>
          </a:p>
          <a:p>
            <a:pPr indent="0" lvl="0" marL="0" marR="0" rtl="0" algn="l">
              <a:lnSpc>
                <a:spcPct val="115000"/>
              </a:lnSpc>
              <a:spcBef>
                <a:spcPts val="0"/>
              </a:spcBef>
              <a:spcAft>
                <a:spcPts val="0"/>
              </a:spcAft>
              <a:buClr>
                <a:schemeClr val="dk1"/>
              </a:buClr>
              <a:buSzPts val="1800"/>
              <a:buFont typeface="Arial"/>
              <a:buNone/>
            </a:pPr>
            <a:r>
              <a:t/>
            </a:r>
            <a:endParaRPr b="0" i="0" sz="2700" u="sng" cap="none" strike="noStrike">
              <a:solidFill>
                <a:schemeClr val="hlink"/>
              </a:solidFill>
              <a:latin typeface="Rambla"/>
              <a:ea typeface="Rambla"/>
              <a:cs typeface="Rambla"/>
              <a:sym typeface="Rambla"/>
              <a:hlinkClick r:id="rId4"/>
            </a:endParaRPr>
          </a:p>
          <a:p>
            <a:pPr indent="-263525" lvl="0" marL="365125" marR="0" rtl="0" algn="l">
              <a:lnSpc>
                <a:spcPct val="100000"/>
              </a:lnSpc>
              <a:spcBef>
                <a:spcPts val="400"/>
              </a:spcBef>
              <a:spcAft>
                <a:spcPts val="0"/>
              </a:spcAft>
              <a:buClr>
                <a:schemeClr val="accent1"/>
              </a:buClr>
              <a:buSzPts val="1800"/>
              <a:buFont typeface="Noto Sans Symbols"/>
              <a:buNone/>
            </a:pPr>
            <a:r>
              <a:t/>
            </a:r>
            <a:endParaRPr b="0" i="0" sz="2700" u="none" cap="none" strike="noStrike">
              <a:solidFill>
                <a:schemeClr val="dk1"/>
              </a:solidFill>
              <a:latin typeface="Rambla"/>
              <a:ea typeface="Rambla"/>
              <a:cs typeface="Rambla"/>
              <a:sym typeface="Rambl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62"/>
          <p:cNvSpPr txBox="1"/>
          <p:nvPr>
            <p:ph idx="1" type="body"/>
          </p:nvPr>
        </p:nvSpPr>
        <p:spPr>
          <a:xfrm>
            <a:off x="873725" y="1507294"/>
            <a:ext cx="7540200" cy="2562300"/>
          </a:xfrm>
          <a:prstGeom prst="rect">
            <a:avLst/>
          </a:prstGeom>
          <a:noFill/>
          <a:ln>
            <a:noFill/>
          </a:ln>
        </p:spPr>
        <p:txBody>
          <a:bodyPr anchorCtr="0" anchor="t" bIns="91425" lIns="91425" spcFirstLastPara="1" rIns="91425" wrap="square" tIns="91425">
            <a:noAutofit/>
          </a:bodyPr>
          <a:lstStyle/>
          <a:p>
            <a:pPr indent="0" lvl="0" marL="2171700" rtl="0" algn="l">
              <a:lnSpc>
                <a:spcPct val="120000"/>
              </a:lnSpc>
              <a:spcBef>
                <a:spcPts val="500"/>
              </a:spcBef>
              <a:spcAft>
                <a:spcPts val="0"/>
              </a:spcAft>
              <a:buSzPts val="1800"/>
              <a:buNone/>
            </a:pPr>
            <a:r>
              <a:t/>
            </a:r>
            <a:endParaRPr sz="2000">
              <a:solidFill>
                <a:schemeClr val="dk1"/>
              </a:solidFill>
              <a:latin typeface="Rambla"/>
              <a:ea typeface="Rambla"/>
              <a:cs typeface="Rambla"/>
              <a:sym typeface="Rambla"/>
            </a:endParaRPr>
          </a:p>
          <a:p>
            <a:pPr indent="0" lvl="0" marL="342900" rtl="0" algn="l">
              <a:lnSpc>
                <a:spcPct val="120000"/>
              </a:lnSpc>
              <a:spcBef>
                <a:spcPts val="500"/>
              </a:spcBef>
              <a:spcAft>
                <a:spcPts val="0"/>
              </a:spcAft>
              <a:buSzPts val="1800"/>
              <a:buNone/>
            </a:pPr>
            <a:r>
              <a:t/>
            </a:r>
            <a:endParaRPr sz="2000"/>
          </a:p>
        </p:txBody>
      </p:sp>
      <p:sp>
        <p:nvSpPr>
          <p:cNvPr id="338" name="Google Shape;338;p62"/>
          <p:cNvSpPr txBox="1"/>
          <p:nvPr>
            <p:ph type="title"/>
          </p:nvPr>
        </p:nvSpPr>
        <p:spPr>
          <a:xfrm>
            <a:off x="1001741" y="485291"/>
            <a:ext cx="7598700" cy="631500"/>
          </a:xfrm>
          <a:prstGeom prst="rect">
            <a:avLst/>
          </a:prstGeom>
          <a:noFill/>
          <a:ln>
            <a:noFill/>
          </a:ln>
        </p:spPr>
        <p:txBody>
          <a:bodyPr anchorCtr="0" anchor="ctr" bIns="91425" lIns="91425" spcFirstLastPara="1" rIns="91425" wrap="square" tIns="91425">
            <a:noAutofit/>
          </a:bodyPr>
          <a:lstStyle/>
          <a:p>
            <a:pPr indent="-266700" lvl="0" marL="368300" rtl="0" algn="l">
              <a:lnSpc>
                <a:spcPct val="96000"/>
              </a:lnSpc>
              <a:spcBef>
                <a:spcPts val="0"/>
              </a:spcBef>
              <a:spcAft>
                <a:spcPts val="0"/>
              </a:spcAft>
              <a:buClr>
                <a:schemeClr val="dk1"/>
              </a:buClr>
              <a:buSzPts val="1100"/>
              <a:buFont typeface="Arial"/>
              <a:buNone/>
            </a:pPr>
            <a:r>
              <a:rPr lang="nl" sz="2300">
                <a:solidFill>
                  <a:schemeClr val="dk1"/>
                </a:solidFill>
                <a:latin typeface="Rambla"/>
                <a:ea typeface="Rambla"/>
                <a:cs typeface="Rambla"/>
                <a:sym typeface="Rambla"/>
              </a:rPr>
              <a:t>SOMA COLLEGE  </a:t>
            </a:r>
            <a:endParaRPr/>
          </a:p>
        </p:txBody>
      </p:sp>
      <p:sp>
        <p:nvSpPr>
          <p:cNvPr id="339" name="Google Shape;339;p62"/>
          <p:cNvSpPr txBox="1"/>
          <p:nvPr/>
        </p:nvSpPr>
        <p:spPr>
          <a:xfrm>
            <a:off x="457200" y="1268730"/>
            <a:ext cx="8229600" cy="3826500"/>
          </a:xfrm>
          <a:prstGeom prst="rect">
            <a:avLst/>
          </a:prstGeom>
          <a:noFill/>
          <a:ln>
            <a:noFill/>
          </a:ln>
        </p:spPr>
        <p:txBody>
          <a:bodyPr anchorCtr="0" anchor="t" bIns="45700" lIns="91425" spcFirstLastPara="1" rIns="91425" wrap="square" tIns="45700">
            <a:noAutofit/>
          </a:bodyPr>
          <a:lstStyle/>
          <a:p>
            <a:pPr indent="-266700" lvl="0" marL="368300" rtl="0" algn="l">
              <a:lnSpc>
                <a:spcPct val="96000"/>
              </a:lnSpc>
              <a:spcBef>
                <a:spcPts val="0"/>
              </a:spcBef>
              <a:spcAft>
                <a:spcPts val="0"/>
              </a:spcAft>
              <a:buClr>
                <a:schemeClr val="dk1"/>
              </a:buClr>
              <a:buSzPts val="1100"/>
              <a:buFont typeface="Arial"/>
              <a:buNone/>
            </a:pPr>
            <a:r>
              <a:rPr b="1" lang="nl" sz="2300">
                <a:solidFill>
                  <a:schemeClr val="dk1"/>
                </a:solidFill>
                <a:latin typeface="Rambla"/>
                <a:ea typeface="Rambla"/>
                <a:cs typeface="Rambla"/>
                <a:sym typeface="Rambla"/>
              </a:rPr>
              <a:t>                          Open Dag 21 November 9.00-15.00</a:t>
            </a:r>
            <a:endParaRPr b="1" sz="23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rPr lang="nl" sz="2200">
                <a:solidFill>
                  <a:schemeClr val="dk1"/>
                </a:solidFill>
                <a:latin typeface="Rambla"/>
                <a:ea typeface="Rambla"/>
                <a:cs typeface="Rambla"/>
                <a:sym typeface="Rambla"/>
              </a:rPr>
              <a:t>Het SOMA College is dé landelijke mbo-vakopleiding voor de infra. </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rPr lang="nl" sz="2200">
                <a:solidFill>
                  <a:schemeClr val="dk1"/>
                </a:solidFill>
                <a:latin typeface="Rambla"/>
                <a:ea typeface="Rambla"/>
                <a:cs typeface="Rambla"/>
                <a:sym typeface="Rambla"/>
              </a:rPr>
              <a:t>In twee tot vier jaar leiden wij deelnemers op tot machinist, </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rPr lang="nl" sz="2200">
                <a:solidFill>
                  <a:schemeClr val="dk1"/>
                </a:solidFill>
                <a:latin typeface="Rambla"/>
                <a:ea typeface="Rambla"/>
                <a:cs typeface="Rambla"/>
                <a:sym typeface="Rambla"/>
              </a:rPr>
              <a:t>vakman grond-, water- en wegenbouw (GWW), allround monteur</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rPr lang="nl" sz="2200">
                <a:solidFill>
                  <a:schemeClr val="dk1"/>
                </a:solidFill>
                <a:latin typeface="Rambla"/>
                <a:ea typeface="Rambla"/>
                <a:cs typeface="Rambla"/>
                <a:sym typeface="Rambla"/>
              </a:rPr>
              <a:t>en technicus mobiele werktuigen, uitvoerder, landmeter of </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rPr lang="nl" sz="2200">
                <a:solidFill>
                  <a:schemeClr val="dk1"/>
                </a:solidFill>
                <a:latin typeface="Rambla"/>
                <a:ea typeface="Rambla"/>
                <a:cs typeface="Rambla"/>
                <a:sym typeface="Rambla"/>
              </a:rPr>
              <a:t>straatmaker. </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rPr lang="nl" sz="2200">
                <a:solidFill>
                  <a:schemeClr val="dk1"/>
                </a:solidFill>
                <a:latin typeface="Rambla"/>
                <a:ea typeface="Rambla"/>
                <a:cs typeface="Rambla"/>
                <a:sym typeface="Rambla"/>
              </a:rPr>
              <a:t>De opleidingen zijn te volgen via de beroepsopleidende leerweg</a:t>
            </a:r>
            <a:endParaRPr sz="2200">
              <a:solidFill>
                <a:schemeClr val="dk1"/>
              </a:solidFill>
              <a:latin typeface="Rambla"/>
              <a:ea typeface="Rambla"/>
              <a:cs typeface="Rambla"/>
              <a:sym typeface="Rambla"/>
            </a:endParaRPr>
          </a:p>
          <a:p>
            <a:pPr indent="-266700" lvl="0" marL="368300" rtl="0" algn="l">
              <a:lnSpc>
                <a:spcPct val="96000"/>
              </a:lnSpc>
              <a:spcBef>
                <a:spcPts val="400"/>
              </a:spcBef>
              <a:spcAft>
                <a:spcPts val="0"/>
              </a:spcAft>
              <a:buClr>
                <a:schemeClr val="dk1"/>
              </a:buClr>
              <a:buSzPts val="1100"/>
              <a:buFont typeface="Arial"/>
              <a:buNone/>
            </a:pPr>
            <a:r>
              <a:rPr lang="nl" sz="2200">
                <a:solidFill>
                  <a:schemeClr val="dk1"/>
                </a:solidFill>
                <a:latin typeface="Rambla"/>
                <a:ea typeface="Rambla"/>
                <a:cs typeface="Rambla"/>
                <a:sym typeface="Rambla"/>
              </a:rPr>
              <a:t>(BOL) of de beroepsbegeleidende leerweg (BBL).</a:t>
            </a:r>
            <a:endParaRPr b="1" sz="1700" u="sng">
              <a:solidFill>
                <a:srgbClr val="546278"/>
              </a:solidFill>
              <a:highlight>
                <a:srgbClr val="FFFF00"/>
              </a:highlight>
            </a:endParaRPr>
          </a:p>
          <a:p>
            <a:pPr indent="0" lvl="0" marL="457200" rtl="0" algn="l">
              <a:lnSpc>
                <a:spcPct val="120000"/>
              </a:lnSpc>
              <a:spcBef>
                <a:spcPts val="500"/>
              </a:spcBef>
              <a:spcAft>
                <a:spcPts val="0"/>
              </a:spcAft>
              <a:buNone/>
            </a:pPr>
            <a:r>
              <a:rPr lang="nl" sz="1900">
                <a:solidFill>
                  <a:srgbClr val="546278"/>
                </a:solidFill>
              </a:rPr>
              <a:t>								</a:t>
            </a:r>
            <a:endParaRPr sz="1900">
              <a:solidFill>
                <a:srgbClr val="546278"/>
              </a:solidFill>
            </a:endParaRPr>
          </a:p>
          <a:p>
            <a:pPr indent="0" lvl="0" marL="457200" rtl="0" algn="l">
              <a:lnSpc>
                <a:spcPct val="120000"/>
              </a:lnSpc>
              <a:spcBef>
                <a:spcPts val="500"/>
              </a:spcBef>
              <a:spcAft>
                <a:spcPts val="0"/>
              </a:spcAft>
              <a:buNone/>
            </a:pPr>
            <a:r>
              <a:rPr lang="nl" sz="2500">
                <a:solidFill>
                  <a:srgbClr val="546278"/>
                </a:solidFill>
              </a:rPr>
              <a:t>									</a:t>
            </a:r>
            <a:endParaRPr sz="2500">
              <a:solidFill>
                <a:srgbClr val="546278"/>
              </a:solidFill>
            </a:endParaRPr>
          </a:p>
          <a:p>
            <a:pPr indent="0" lvl="0" marL="330200" rtl="0" algn="l">
              <a:lnSpc>
                <a:spcPct val="120000"/>
              </a:lnSpc>
              <a:spcBef>
                <a:spcPts val="500"/>
              </a:spcBef>
              <a:spcAft>
                <a:spcPts val="0"/>
              </a:spcAft>
              <a:buClr>
                <a:srgbClr val="682D95"/>
              </a:buClr>
              <a:buSzPts val="1850"/>
              <a:buFont typeface="Montserrat"/>
              <a:buNone/>
            </a:pPr>
            <a:r>
              <a:rPr lang="nl" sz="2500">
                <a:latin typeface="Rambla"/>
                <a:ea typeface="Rambla"/>
                <a:cs typeface="Rambla"/>
                <a:sym typeface="Rambla"/>
              </a:rPr>
              <a:t> </a:t>
            </a:r>
            <a:endParaRPr sz="2500" u="sng">
              <a:solidFill>
                <a:srgbClr val="0000FF"/>
              </a:solidFill>
              <a:latin typeface="Rambla"/>
              <a:ea typeface="Rambla"/>
              <a:cs typeface="Rambla"/>
              <a:sym typeface="Rambla"/>
              <a:hlinkClick r:id="rId3">
                <a:extLst>
                  <a:ext uri="{A12FA001-AC4F-418D-AE19-62706E023703}">
                    <ahyp:hlinkClr val="tx"/>
                  </a:ext>
                </a:extLst>
              </a:hlinkClick>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latin typeface="Rambla"/>
              <a:ea typeface="Rambla"/>
              <a:cs typeface="Rambla"/>
              <a:sym typeface="Rambla"/>
            </a:endParaRPr>
          </a:p>
          <a:p>
            <a:pPr indent="0" lvl="0" marL="342900" rtl="0" algn="l">
              <a:lnSpc>
                <a:spcPct val="120000"/>
              </a:lnSpc>
              <a:spcBef>
                <a:spcPts val="500"/>
              </a:spcBef>
              <a:spcAft>
                <a:spcPts val="0"/>
              </a:spcAft>
              <a:buClr>
                <a:srgbClr val="682D95"/>
              </a:buClr>
              <a:buSzPts val="1850"/>
              <a:buFont typeface="Rambla"/>
              <a:buNone/>
            </a:pPr>
            <a:r>
              <a:t/>
            </a:r>
            <a:endParaRPr sz="2700">
              <a:solidFill>
                <a:srgbClr val="546278"/>
              </a:solidFill>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latin typeface="Rambla"/>
              <a:ea typeface="Rambla"/>
              <a:cs typeface="Rambla"/>
              <a:sym typeface="Rambla"/>
            </a:endParaRPr>
          </a:p>
          <a:p>
            <a:pPr indent="0" lvl="0" marL="0" rtl="0" algn="l">
              <a:lnSpc>
                <a:spcPct val="120000"/>
              </a:lnSpc>
              <a:spcBef>
                <a:spcPts val="500"/>
              </a:spcBef>
              <a:spcAft>
                <a:spcPts val="0"/>
              </a:spcAft>
              <a:buClr>
                <a:srgbClr val="546278"/>
              </a:buClr>
              <a:buSzPts val="1800"/>
              <a:buFont typeface="Montserrat"/>
              <a:buNone/>
            </a:pPr>
            <a:r>
              <a:t/>
            </a:r>
            <a:endParaRPr sz="2700">
              <a:solidFill>
                <a:srgbClr val="546278"/>
              </a:solidFill>
              <a:latin typeface="Rambla"/>
              <a:ea typeface="Rambla"/>
              <a:cs typeface="Rambla"/>
              <a:sym typeface="Rambla"/>
            </a:endParaRPr>
          </a:p>
          <a:p>
            <a:pPr indent="0" lvl="0" marL="0" rtl="0" algn="l">
              <a:lnSpc>
                <a:spcPct val="115000"/>
              </a:lnSpc>
              <a:spcBef>
                <a:spcPts val="0"/>
              </a:spcBef>
              <a:spcAft>
                <a:spcPts val="0"/>
              </a:spcAft>
              <a:buClr>
                <a:srgbClr val="000000"/>
              </a:buClr>
              <a:buSzPts val="1800"/>
              <a:buFont typeface="Arial"/>
              <a:buNone/>
            </a:pPr>
            <a:r>
              <a:t/>
            </a:r>
            <a:endParaRPr sz="2700" u="sng">
              <a:solidFill>
                <a:srgbClr val="0000FF"/>
              </a:solidFill>
              <a:latin typeface="Rambla"/>
              <a:ea typeface="Rambla"/>
              <a:cs typeface="Rambla"/>
              <a:sym typeface="Rambla"/>
              <a:hlinkClick r:id="rId4">
                <a:extLst>
                  <a:ext uri="{A12FA001-AC4F-418D-AE19-62706E023703}">
                    <ahyp:hlinkClr val="tx"/>
                  </a:ext>
                </a:extLst>
              </a:hlinkClick>
            </a:endParaRPr>
          </a:p>
          <a:p>
            <a:pPr indent="-263525" lvl="0" marL="365125" rtl="0" algn="l">
              <a:spcBef>
                <a:spcPts val="400"/>
              </a:spcBef>
              <a:spcAft>
                <a:spcPts val="0"/>
              </a:spcAft>
              <a:buClr>
                <a:srgbClr val="4F81BD"/>
              </a:buClr>
              <a:buSzPts val="1800"/>
              <a:buFont typeface="Noto Sans Symbols"/>
              <a:buNone/>
            </a:pPr>
            <a:r>
              <a:t/>
            </a:r>
            <a:endParaRPr sz="2700">
              <a:latin typeface="Rambla"/>
              <a:ea typeface="Rambla"/>
              <a:cs typeface="Rambla"/>
              <a:sym typeface="Rambla"/>
            </a:endParaRPr>
          </a:p>
          <a:p>
            <a:pPr indent="0" lvl="0" marL="0" rtl="0" algn="l">
              <a:spcBef>
                <a:spcPts val="0"/>
              </a:spcBef>
              <a:spcAft>
                <a:spcPts val="0"/>
              </a:spcAft>
              <a:buClr>
                <a:srgbClr val="000000"/>
              </a:buClr>
              <a:buFont typeface="Arial"/>
              <a:buNone/>
            </a:pPr>
            <a:r>
              <a:t/>
            </a:r>
            <a:endParaRPr b="1" sz="3200">
              <a:solidFill>
                <a:srgbClr val="E36C09"/>
              </a:solidFill>
            </a:endParaRPr>
          </a:p>
          <a:p>
            <a:pPr indent="0" lvl="0" marL="457200" marR="0" rtl="0" algn="l">
              <a:lnSpc>
                <a:spcPct val="120000"/>
              </a:lnSpc>
              <a:spcBef>
                <a:spcPts val="500"/>
              </a:spcBef>
              <a:spcAft>
                <a:spcPts val="0"/>
              </a:spcAft>
              <a:buNone/>
            </a:pPr>
            <a:r>
              <a:t/>
            </a:r>
            <a:endParaRPr sz="2700">
              <a:solidFill>
                <a:srgbClr val="546278"/>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chemeClr val="dk1"/>
              </a:solidFill>
              <a:latin typeface="Rambla"/>
              <a:ea typeface="Rambla"/>
              <a:cs typeface="Rambla"/>
              <a:sym typeface="Rambla"/>
            </a:endParaRPr>
          </a:p>
          <a:p>
            <a:pPr indent="0" lvl="0" marL="0" marR="0" rtl="0" algn="l">
              <a:lnSpc>
                <a:spcPct val="120000"/>
              </a:lnSpc>
              <a:spcBef>
                <a:spcPts val="500"/>
              </a:spcBef>
              <a:spcAft>
                <a:spcPts val="0"/>
              </a:spcAft>
              <a:buClr>
                <a:srgbClr val="546278"/>
              </a:buClr>
              <a:buSzPts val="1800"/>
              <a:buFont typeface="Montserrat"/>
              <a:buNone/>
            </a:pPr>
            <a:r>
              <a:t/>
            </a:r>
            <a:endParaRPr b="0" i="0" sz="2700" u="none" cap="none" strike="noStrike">
              <a:solidFill>
                <a:srgbClr val="546278"/>
              </a:solidFill>
              <a:latin typeface="Rambla"/>
              <a:ea typeface="Rambla"/>
              <a:cs typeface="Rambla"/>
              <a:sym typeface="Rambla"/>
            </a:endParaRPr>
          </a:p>
          <a:p>
            <a:pPr indent="0" lvl="0" marL="0" marR="0" rtl="0" algn="l">
              <a:lnSpc>
                <a:spcPct val="115000"/>
              </a:lnSpc>
              <a:spcBef>
                <a:spcPts val="0"/>
              </a:spcBef>
              <a:spcAft>
                <a:spcPts val="0"/>
              </a:spcAft>
              <a:buClr>
                <a:schemeClr val="dk1"/>
              </a:buClr>
              <a:buSzPts val="1800"/>
              <a:buFont typeface="Arial"/>
              <a:buNone/>
            </a:pPr>
            <a:r>
              <a:t/>
            </a:r>
            <a:endParaRPr b="0" i="0" sz="2700" u="sng" cap="none" strike="noStrike">
              <a:solidFill>
                <a:schemeClr val="hlink"/>
              </a:solidFill>
              <a:latin typeface="Rambla"/>
              <a:ea typeface="Rambla"/>
              <a:cs typeface="Rambla"/>
              <a:sym typeface="Rambla"/>
              <a:hlinkClick r:id="rId5"/>
            </a:endParaRPr>
          </a:p>
          <a:p>
            <a:pPr indent="-263525" lvl="0" marL="365125" marR="0" rtl="0" algn="l">
              <a:lnSpc>
                <a:spcPct val="100000"/>
              </a:lnSpc>
              <a:spcBef>
                <a:spcPts val="400"/>
              </a:spcBef>
              <a:spcAft>
                <a:spcPts val="0"/>
              </a:spcAft>
              <a:buClr>
                <a:schemeClr val="accent1"/>
              </a:buClr>
              <a:buSzPts val="1800"/>
              <a:buFont typeface="Noto Sans Symbols"/>
              <a:buNone/>
            </a:pPr>
            <a:r>
              <a:t/>
            </a:r>
            <a:endParaRPr b="0" i="0" sz="2700" u="none" cap="none" strike="noStrike">
              <a:solidFill>
                <a:schemeClr val="dk1"/>
              </a:solidFill>
              <a:latin typeface="Rambla"/>
              <a:ea typeface="Rambla"/>
              <a:cs typeface="Rambla"/>
              <a:sym typeface="Rambl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63"/>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387350" lvl="0" marL="342900" rtl="0" algn="l">
              <a:lnSpc>
                <a:spcPct val="115000"/>
              </a:lnSpc>
              <a:spcBef>
                <a:spcPts val="500"/>
              </a:spcBef>
              <a:spcAft>
                <a:spcPts val="0"/>
              </a:spcAft>
              <a:buClr>
                <a:srgbClr val="885292"/>
              </a:buClr>
              <a:buSzPts val="2400"/>
              <a:buFont typeface="Calibri"/>
              <a:buChar char="●"/>
            </a:pPr>
            <a:r>
              <a:rPr lang="nl" sz="2400">
                <a:latin typeface="Calibri"/>
                <a:ea typeface="Calibri"/>
                <a:cs typeface="Calibri"/>
                <a:sym typeface="Calibri"/>
              </a:rPr>
              <a:t>P</a:t>
            </a:r>
            <a:r>
              <a:rPr lang="nl" sz="2400">
                <a:latin typeface="Calibri"/>
                <a:ea typeface="Calibri"/>
                <a:cs typeface="Calibri"/>
                <a:sym typeface="Calibri"/>
              </a:rPr>
              <a:t>ositief advies </a:t>
            </a:r>
            <a:endParaRPr sz="2400">
              <a:latin typeface="Calibri"/>
              <a:ea typeface="Calibri"/>
              <a:cs typeface="Calibri"/>
              <a:sym typeface="Calibri"/>
            </a:endParaRPr>
          </a:p>
          <a:p>
            <a:pPr indent="-387350" lvl="0" marL="342900" rtl="0" algn="l">
              <a:lnSpc>
                <a:spcPct val="115000"/>
              </a:lnSpc>
              <a:spcBef>
                <a:spcPts val="500"/>
              </a:spcBef>
              <a:spcAft>
                <a:spcPts val="0"/>
              </a:spcAft>
              <a:buClr>
                <a:srgbClr val="885292"/>
              </a:buClr>
              <a:buSzPts val="2400"/>
              <a:buFont typeface="Calibri"/>
              <a:buChar char="●"/>
            </a:pPr>
            <a:r>
              <a:rPr lang="nl" sz="2400">
                <a:latin typeface="Calibri"/>
                <a:ea typeface="Calibri"/>
                <a:cs typeface="Calibri"/>
                <a:sym typeface="Calibri"/>
              </a:rPr>
              <a:t>O</a:t>
            </a:r>
            <a:r>
              <a:rPr lang="nl" sz="2400">
                <a:latin typeface="Calibri"/>
                <a:ea typeface="Calibri"/>
                <a:cs typeface="Calibri"/>
                <a:sym typeface="Calibri"/>
              </a:rPr>
              <a:t>ver voldoende niveau beschikken</a:t>
            </a:r>
            <a:endParaRPr sz="2400">
              <a:latin typeface="Calibri"/>
              <a:ea typeface="Calibri"/>
              <a:cs typeface="Calibri"/>
              <a:sym typeface="Calibri"/>
            </a:endParaRPr>
          </a:p>
          <a:p>
            <a:pPr indent="-387350" lvl="0" marL="342900" rtl="0" algn="l">
              <a:lnSpc>
                <a:spcPct val="115000"/>
              </a:lnSpc>
              <a:spcBef>
                <a:spcPts val="500"/>
              </a:spcBef>
              <a:spcAft>
                <a:spcPts val="0"/>
              </a:spcAft>
              <a:buClr>
                <a:srgbClr val="885292"/>
              </a:buClr>
              <a:buSzPts val="2400"/>
              <a:buFont typeface="Calibri"/>
              <a:buChar char="●"/>
            </a:pPr>
            <a:r>
              <a:rPr lang="nl" sz="2400">
                <a:latin typeface="Calibri"/>
                <a:ea typeface="Calibri"/>
                <a:cs typeface="Calibri"/>
                <a:sym typeface="Calibri"/>
              </a:rPr>
              <a:t>Z</a:t>
            </a:r>
            <a:r>
              <a:rPr lang="nl" sz="2400">
                <a:latin typeface="Calibri"/>
                <a:ea typeface="Calibri"/>
                <a:cs typeface="Calibri"/>
                <a:sym typeface="Calibri"/>
              </a:rPr>
              <a:t>elfstandig kunnen werken</a:t>
            </a:r>
            <a:endParaRPr sz="2400">
              <a:latin typeface="Calibri"/>
              <a:ea typeface="Calibri"/>
              <a:cs typeface="Calibri"/>
              <a:sym typeface="Calibri"/>
            </a:endParaRPr>
          </a:p>
          <a:p>
            <a:pPr indent="-387350" lvl="0" marL="342900" rtl="0" algn="l">
              <a:lnSpc>
                <a:spcPct val="115000"/>
              </a:lnSpc>
              <a:spcBef>
                <a:spcPts val="500"/>
              </a:spcBef>
              <a:spcAft>
                <a:spcPts val="0"/>
              </a:spcAft>
              <a:buClr>
                <a:srgbClr val="885292"/>
              </a:buClr>
              <a:buSzPts val="2400"/>
              <a:buFont typeface="Calibri"/>
              <a:buChar char="●"/>
            </a:pPr>
            <a:r>
              <a:rPr lang="nl" sz="2400">
                <a:latin typeface="Calibri"/>
                <a:ea typeface="Calibri"/>
                <a:cs typeface="Calibri"/>
                <a:sym typeface="Calibri"/>
              </a:rPr>
              <a:t>D</a:t>
            </a:r>
            <a:r>
              <a:rPr lang="nl" sz="2400">
                <a:latin typeface="Calibri"/>
                <a:ea typeface="Calibri"/>
                <a:cs typeface="Calibri"/>
                <a:sym typeface="Calibri"/>
              </a:rPr>
              <a:t>oor willen leren</a:t>
            </a:r>
            <a:endParaRPr sz="2400">
              <a:latin typeface="Calibri"/>
              <a:ea typeface="Calibri"/>
              <a:cs typeface="Calibri"/>
              <a:sym typeface="Calibri"/>
            </a:endParaRPr>
          </a:p>
          <a:p>
            <a:pPr indent="-387350" lvl="0" marL="342900" rtl="0" algn="l">
              <a:lnSpc>
                <a:spcPct val="115000"/>
              </a:lnSpc>
              <a:spcBef>
                <a:spcPts val="500"/>
              </a:spcBef>
              <a:spcAft>
                <a:spcPts val="0"/>
              </a:spcAft>
              <a:buClr>
                <a:srgbClr val="885292"/>
              </a:buClr>
              <a:buSzPts val="2400"/>
              <a:buFont typeface="Calibri"/>
              <a:buChar char="●"/>
            </a:pPr>
            <a:r>
              <a:rPr lang="nl" sz="2400">
                <a:latin typeface="Calibri"/>
                <a:ea typeface="Calibri"/>
                <a:cs typeface="Calibri"/>
                <a:sym typeface="Calibri"/>
              </a:rPr>
              <a:t>E</a:t>
            </a:r>
            <a:r>
              <a:rPr lang="nl" sz="2400">
                <a:latin typeface="Calibri"/>
                <a:ea typeface="Calibri"/>
                <a:cs typeface="Calibri"/>
                <a:sym typeface="Calibri"/>
              </a:rPr>
              <a:t>en flink doorzettingsvermogen hebben</a:t>
            </a:r>
            <a:endParaRPr sz="2400">
              <a:latin typeface="Calibri"/>
              <a:ea typeface="Calibri"/>
              <a:cs typeface="Calibri"/>
              <a:sym typeface="Calibri"/>
            </a:endParaRPr>
          </a:p>
          <a:p>
            <a:pPr indent="-387350" lvl="0" marL="342900" rtl="0" algn="l">
              <a:lnSpc>
                <a:spcPct val="115000"/>
              </a:lnSpc>
              <a:spcBef>
                <a:spcPts val="500"/>
              </a:spcBef>
              <a:spcAft>
                <a:spcPts val="0"/>
              </a:spcAft>
              <a:buClr>
                <a:srgbClr val="885292"/>
              </a:buClr>
              <a:buSzPts val="2400"/>
              <a:buFont typeface="Calibri"/>
              <a:buChar char="●"/>
            </a:pPr>
            <a:r>
              <a:rPr lang="nl" sz="2400">
                <a:latin typeface="Calibri"/>
                <a:ea typeface="Calibri"/>
                <a:cs typeface="Calibri"/>
                <a:sym typeface="Calibri"/>
              </a:rPr>
              <a:t>Sommige scholen hebben richtlijnen</a:t>
            </a:r>
            <a:endParaRPr sz="2400">
              <a:latin typeface="Calibri"/>
              <a:ea typeface="Calibri"/>
              <a:cs typeface="Calibri"/>
              <a:sym typeface="Calibri"/>
            </a:endParaRPr>
          </a:p>
          <a:p>
            <a:pPr indent="-387350" lvl="0" marL="342900" rtl="0" algn="l">
              <a:lnSpc>
                <a:spcPct val="115000"/>
              </a:lnSpc>
              <a:spcBef>
                <a:spcPts val="500"/>
              </a:spcBef>
              <a:spcAft>
                <a:spcPts val="0"/>
              </a:spcAft>
              <a:buClr>
                <a:srgbClr val="885292"/>
              </a:buClr>
              <a:buSzPts val="2400"/>
              <a:buFont typeface="Calibri"/>
              <a:buChar char="●"/>
            </a:pPr>
            <a:r>
              <a:rPr lang="nl" sz="2400">
                <a:latin typeface="Calibri"/>
                <a:ea typeface="Calibri"/>
                <a:cs typeface="Calibri"/>
                <a:sym typeface="Calibri"/>
              </a:rPr>
              <a:t>Individuele begeleiding indien nodig</a:t>
            </a:r>
            <a:endParaRPr sz="2400">
              <a:latin typeface="Calibri"/>
              <a:ea typeface="Calibri"/>
              <a:cs typeface="Calibri"/>
              <a:sym typeface="Calibri"/>
            </a:endParaRPr>
          </a:p>
          <a:p>
            <a:pPr indent="0" lvl="0" marL="342900" rtl="0" algn="l">
              <a:lnSpc>
                <a:spcPct val="80000"/>
              </a:lnSpc>
              <a:spcBef>
                <a:spcPts val="500"/>
              </a:spcBef>
              <a:spcAft>
                <a:spcPts val="0"/>
              </a:spcAft>
              <a:buNone/>
            </a:pPr>
            <a:r>
              <a:t/>
            </a:r>
            <a:endParaRPr sz="2500">
              <a:solidFill>
                <a:schemeClr val="dk1"/>
              </a:solidFill>
              <a:latin typeface="Rambla"/>
              <a:ea typeface="Rambla"/>
              <a:cs typeface="Rambla"/>
              <a:sym typeface="Rambla"/>
            </a:endParaRPr>
          </a:p>
          <a:p>
            <a:pPr indent="0" lvl="0" marL="0" rtl="0" algn="l">
              <a:lnSpc>
                <a:spcPct val="80000"/>
              </a:lnSpc>
              <a:spcBef>
                <a:spcPts val="500"/>
              </a:spcBef>
              <a:spcAft>
                <a:spcPts val="0"/>
              </a:spcAft>
              <a:buClr>
                <a:schemeClr val="dk1"/>
              </a:buClr>
              <a:buSzPts val="1100"/>
              <a:buFont typeface="Arial"/>
              <a:buNone/>
            </a:pPr>
            <a:r>
              <a:t/>
            </a:r>
            <a:endParaRPr sz="2500">
              <a:solidFill>
                <a:schemeClr val="dk1"/>
              </a:solidFill>
              <a:latin typeface="Rambla"/>
              <a:ea typeface="Rambla"/>
              <a:cs typeface="Rambla"/>
              <a:sym typeface="Rambla"/>
            </a:endParaRPr>
          </a:p>
          <a:p>
            <a:pPr indent="0" lvl="0" marL="0" rtl="0" algn="l">
              <a:spcBef>
                <a:spcPts val="0"/>
              </a:spcBef>
              <a:spcAft>
                <a:spcPts val="0"/>
              </a:spcAft>
              <a:buNone/>
            </a:pPr>
            <a:r>
              <a:t/>
            </a:r>
            <a:endParaRPr/>
          </a:p>
        </p:txBody>
      </p:sp>
      <p:sp>
        <p:nvSpPr>
          <p:cNvPr id="345" name="Google Shape;345;p63"/>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HAVO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64"/>
          <p:cNvSpPr txBox="1"/>
          <p:nvPr>
            <p:ph idx="1" type="body"/>
          </p:nvPr>
        </p:nvSpPr>
        <p:spPr>
          <a:xfrm>
            <a:off x="873725" y="1152475"/>
            <a:ext cx="7540200" cy="3416400"/>
          </a:xfrm>
          <a:prstGeom prst="rect">
            <a:avLst/>
          </a:prstGeom>
        </p:spPr>
        <p:txBody>
          <a:bodyPr anchorCtr="0" anchor="t" bIns="91425" lIns="91425" spcFirstLastPara="1" rIns="91425" wrap="square" tIns="91425">
            <a:noAutofit/>
          </a:bodyPr>
          <a:lstStyle/>
          <a:p>
            <a:pPr indent="-412750" lvl="0" marL="457200" rtl="0" algn="l">
              <a:lnSpc>
                <a:spcPct val="150000"/>
              </a:lnSpc>
              <a:spcBef>
                <a:spcPts val="0"/>
              </a:spcBef>
              <a:spcAft>
                <a:spcPts val="0"/>
              </a:spcAft>
              <a:buClr>
                <a:srgbClr val="885292"/>
              </a:buClr>
              <a:buSzPts val="2900"/>
              <a:buFont typeface="Calibri"/>
              <a:buChar char="●"/>
            </a:pPr>
            <a:r>
              <a:rPr lang="nl" sz="2900">
                <a:latin typeface="Calibri"/>
                <a:ea typeface="Calibri"/>
                <a:cs typeface="Calibri"/>
                <a:sym typeface="Calibri"/>
              </a:rPr>
              <a:t>Voor 1 april!</a:t>
            </a:r>
            <a:endParaRPr sz="2900">
              <a:latin typeface="Calibri"/>
              <a:ea typeface="Calibri"/>
              <a:cs typeface="Calibri"/>
              <a:sym typeface="Calibri"/>
            </a:endParaRPr>
          </a:p>
          <a:p>
            <a:pPr indent="-412750" lvl="0" marL="457200" rtl="0" algn="l">
              <a:lnSpc>
                <a:spcPct val="150000"/>
              </a:lnSpc>
              <a:spcBef>
                <a:spcPts val="0"/>
              </a:spcBef>
              <a:spcAft>
                <a:spcPts val="0"/>
              </a:spcAft>
              <a:buClr>
                <a:srgbClr val="885292"/>
              </a:buClr>
              <a:buSzPts val="2900"/>
              <a:buFont typeface="Calibri"/>
              <a:buChar char="●"/>
            </a:pPr>
            <a:r>
              <a:rPr lang="nl" sz="2900">
                <a:latin typeface="Calibri"/>
                <a:ea typeface="Calibri"/>
                <a:cs typeface="Calibri"/>
                <a:sym typeface="Calibri"/>
              </a:rPr>
              <a:t>Numerus fixus</a:t>
            </a:r>
            <a:endParaRPr sz="2900">
              <a:latin typeface="Calibri"/>
              <a:ea typeface="Calibri"/>
              <a:cs typeface="Calibri"/>
              <a:sym typeface="Calibri"/>
            </a:endParaRPr>
          </a:p>
          <a:p>
            <a:pPr indent="-412750" lvl="0" marL="457200" rtl="0" algn="l">
              <a:lnSpc>
                <a:spcPct val="150000"/>
              </a:lnSpc>
              <a:spcBef>
                <a:spcPts val="0"/>
              </a:spcBef>
              <a:spcAft>
                <a:spcPts val="0"/>
              </a:spcAft>
              <a:buClr>
                <a:srgbClr val="885292"/>
              </a:buClr>
              <a:buSzPts val="2900"/>
              <a:buFont typeface="Calibri"/>
              <a:buChar char="●"/>
            </a:pPr>
            <a:r>
              <a:rPr lang="nl" sz="2900">
                <a:latin typeface="Calibri"/>
                <a:ea typeface="Calibri"/>
                <a:cs typeface="Calibri"/>
                <a:sym typeface="Calibri"/>
              </a:rPr>
              <a:t>Soms toelatingstest</a:t>
            </a:r>
            <a:endParaRPr sz="2900">
              <a:latin typeface="Calibri"/>
              <a:ea typeface="Calibri"/>
              <a:cs typeface="Calibri"/>
              <a:sym typeface="Calibri"/>
            </a:endParaRPr>
          </a:p>
          <a:p>
            <a:pPr indent="-412750" lvl="0" marL="457200" rtl="0" algn="l">
              <a:lnSpc>
                <a:spcPct val="150000"/>
              </a:lnSpc>
              <a:spcBef>
                <a:spcPts val="0"/>
              </a:spcBef>
              <a:spcAft>
                <a:spcPts val="0"/>
              </a:spcAft>
              <a:buClr>
                <a:srgbClr val="885292"/>
              </a:buClr>
              <a:buSzPts val="2900"/>
              <a:buFont typeface="Calibri"/>
              <a:buChar char="●"/>
            </a:pPr>
            <a:r>
              <a:rPr lang="nl" sz="2900">
                <a:latin typeface="Calibri"/>
                <a:ea typeface="Calibri"/>
                <a:cs typeface="Calibri"/>
                <a:sym typeface="Calibri"/>
              </a:rPr>
              <a:t>Zelf verantwoordelijk voor aanmelden</a:t>
            </a:r>
            <a:endParaRPr sz="2900">
              <a:latin typeface="Calibri"/>
              <a:ea typeface="Calibri"/>
              <a:cs typeface="Calibri"/>
              <a:sym typeface="Calibri"/>
            </a:endParaRPr>
          </a:p>
          <a:p>
            <a:pPr indent="-412750" lvl="0" marL="457200" rtl="0" algn="l">
              <a:lnSpc>
                <a:spcPct val="150000"/>
              </a:lnSpc>
              <a:spcBef>
                <a:spcPts val="0"/>
              </a:spcBef>
              <a:spcAft>
                <a:spcPts val="0"/>
              </a:spcAft>
              <a:buClr>
                <a:srgbClr val="885292"/>
              </a:buClr>
              <a:buSzPts val="2900"/>
              <a:buFont typeface="Calibri"/>
              <a:buChar char="●"/>
            </a:pPr>
            <a:r>
              <a:rPr lang="nl" sz="2900">
                <a:latin typeface="Calibri"/>
                <a:ea typeface="Calibri"/>
                <a:cs typeface="Calibri"/>
                <a:sym typeface="Calibri"/>
              </a:rPr>
              <a:t>DigiD</a:t>
            </a:r>
            <a:endParaRPr sz="2900">
              <a:latin typeface="Calibri"/>
              <a:ea typeface="Calibri"/>
              <a:cs typeface="Calibri"/>
              <a:sym typeface="Calibri"/>
            </a:endParaRPr>
          </a:p>
          <a:p>
            <a:pPr indent="0" lvl="0" marL="0" rtl="0" algn="l">
              <a:lnSpc>
                <a:spcPct val="150000"/>
              </a:lnSpc>
              <a:spcBef>
                <a:spcPts val="0"/>
              </a:spcBef>
              <a:spcAft>
                <a:spcPts val="0"/>
              </a:spcAft>
              <a:buNone/>
            </a:pPr>
            <a:r>
              <a:t/>
            </a:r>
            <a:endParaRPr sz="2200">
              <a:latin typeface="Calibri"/>
              <a:ea typeface="Calibri"/>
              <a:cs typeface="Calibri"/>
              <a:sym typeface="Calibri"/>
            </a:endParaRPr>
          </a:p>
        </p:txBody>
      </p:sp>
      <p:sp>
        <p:nvSpPr>
          <p:cNvPr id="351" name="Google Shape;351;p64"/>
          <p:cNvSpPr txBox="1"/>
          <p:nvPr>
            <p:ph type="title"/>
          </p:nvPr>
        </p:nvSpPr>
        <p:spPr>
          <a:xfrm>
            <a:off x="873725" y="329300"/>
            <a:ext cx="7598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nl"/>
              <a:t>Aanmelden MBO</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65"/>
          <p:cNvSpPr txBox="1"/>
          <p:nvPr>
            <p:ph idx="1" type="body"/>
          </p:nvPr>
        </p:nvSpPr>
        <p:spPr>
          <a:xfrm>
            <a:off x="873725" y="1152475"/>
            <a:ext cx="7540200" cy="3416400"/>
          </a:xfrm>
          <a:prstGeom prst="rect">
            <a:avLst/>
          </a:prstGeom>
          <a:noFill/>
          <a:ln>
            <a:noFill/>
          </a:ln>
        </p:spPr>
        <p:txBody>
          <a:bodyPr anchorCtr="0" anchor="t" bIns="91425" lIns="91425" spcFirstLastPara="1" rIns="91425" wrap="square" tIns="91425">
            <a:noAutofit/>
          </a:bodyPr>
          <a:lstStyle/>
          <a:p>
            <a:pPr indent="-412750" lvl="0" marL="457200" rtl="0" algn="l">
              <a:lnSpc>
                <a:spcPct val="120000"/>
              </a:lnSpc>
              <a:spcBef>
                <a:spcPts val="0"/>
              </a:spcBef>
              <a:spcAft>
                <a:spcPts val="0"/>
              </a:spcAft>
              <a:buClr>
                <a:srgbClr val="885292"/>
              </a:buClr>
              <a:buSzPts val="2900"/>
              <a:buFont typeface="Calibri"/>
              <a:buChar char="●"/>
            </a:pPr>
            <a:r>
              <a:rPr lang="nl" sz="2900">
                <a:latin typeface="Calibri"/>
                <a:ea typeface="Calibri"/>
                <a:cs typeface="Calibri"/>
                <a:sym typeface="Calibri"/>
              </a:rPr>
              <a:t>Ouders, mentor en decaan helpen bij kiezen</a:t>
            </a:r>
            <a:endParaRPr sz="2900">
              <a:latin typeface="Calibri"/>
              <a:ea typeface="Calibri"/>
              <a:cs typeface="Calibri"/>
              <a:sym typeface="Calibri"/>
            </a:endParaRPr>
          </a:p>
          <a:p>
            <a:pPr indent="-412750" lvl="0" marL="457200" rtl="0" algn="l">
              <a:lnSpc>
                <a:spcPct val="120000"/>
              </a:lnSpc>
              <a:spcBef>
                <a:spcPts val="0"/>
              </a:spcBef>
              <a:spcAft>
                <a:spcPts val="0"/>
              </a:spcAft>
              <a:buClr>
                <a:srgbClr val="885292"/>
              </a:buClr>
              <a:buSzPts val="2900"/>
              <a:buFont typeface="Calibri"/>
              <a:buChar char="●"/>
            </a:pPr>
            <a:r>
              <a:rPr lang="nl" sz="2900">
                <a:latin typeface="Calibri"/>
                <a:ea typeface="Calibri"/>
                <a:cs typeface="Calibri"/>
                <a:sym typeface="Calibri"/>
              </a:rPr>
              <a:t>Individuele begeleiding indien nodig</a:t>
            </a:r>
            <a:endParaRPr sz="2900">
              <a:latin typeface="Calibri"/>
              <a:ea typeface="Calibri"/>
              <a:cs typeface="Calibri"/>
              <a:sym typeface="Calibri"/>
            </a:endParaRPr>
          </a:p>
          <a:p>
            <a:pPr indent="-412750" lvl="0" marL="457200" rtl="0" algn="l">
              <a:lnSpc>
                <a:spcPct val="120000"/>
              </a:lnSpc>
              <a:spcBef>
                <a:spcPts val="0"/>
              </a:spcBef>
              <a:spcAft>
                <a:spcPts val="0"/>
              </a:spcAft>
              <a:buClr>
                <a:srgbClr val="885292"/>
              </a:buClr>
              <a:buSzPts val="2900"/>
              <a:buFont typeface="Calibri"/>
              <a:buChar char="●"/>
            </a:pPr>
            <a:r>
              <a:rPr lang="nl" sz="2900">
                <a:latin typeface="Calibri"/>
                <a:ea typeface="Calibri"/>
                <a:cs typeface="Calibri"/>
                <a:sym typeface="Calibri"/>
              </a:rPr>
              <a:t>Aanmelden voor 1 april!</a:t>
            </a:r>
            <a:endParaRPr sz="2900">
              <a:latin typeface="Calibri"/>
              <a:ea typeface="Calibri"/>
              <a:cs typeface="Calibri"/>
              <a:sym typeface="Calibri"/>
            </a:endParaRPr>
          </a:p>
          <a:p>
            <a:pPr indent="-342900" lvl="0" marL="368300" rtl="0" algn="l">
              <a:lnSpc>
                <a:spcPct val="120000"/>
              </a:lnSpc>
              <a:spcBef>
                <a:spcPts val="0"/>
              </a:spcBef>
              <a:spcAft>
                <a:spcPts val="0"/>
              </a:spcAft>
              <a:buClr>
                <a:schemeClr val="dk1"/>
              </a:buClr>
              <a:buSzPts val="1100"/>
              <a:buFont typeface="Arial"/>
              <a:buNone/>
            </a:pPr>
            <a:r>
              <a:t/>
            </a:r>
            <a:endParaRPr b="1" sz="2400">
              <a:latin typeface="Calibri"/>
              <a:ea typeface="Calibri"/>
              <a:cs typeface="Calibri"/>
              <a:sym typeface="Calibri"/>
            </a:endParaRPr>
          </a:p>
        </p:txBody>
      </p:sp>
      <p:sp>
        <p:nvSpPr>
          <p:cNvPr id="358" name="Google Shape;358;p65"/>
          <p:cNvSpPr txBox="1"/>
          <p:nvPr>
            <p:ph type="title"/>
          </p:nvPr>
        </p:nvSpPr>
        <p:spPr>
          <a:xfrm>
            <a:off x="873725" y="329300"/>
            <a:ext cx="7598700" cy="841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None/>
            </a:pPr>
            <a:r>
              <a:rPr lang="nl"/>
              <a:t>Samengevat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66"/>
          <p:cNvSpPr txBox="1"/>
          <p:nvPr>
            <p:ph type="title"/>
          </p:nvPr>
        </p:nvSpPr>
        <p:spPr>
          <a:xfrm>
            <a:off x="873725" y="329300"/>
            <a:ext cx="75987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400"/>
              <a:buNone/>
            </a:pPr>
            <a:r>
              <a:rPr lang="nl"/>
              <a:t>Vragen?</a:t>
            </a:r>
            <a:endParaRPr/>
          </a:p>
        </p:txBody>
      </p:sp>
      <p:pic>
        <p:nvPicPr>
          <p:cNvPr id="364" name="Google Shape;364;p66"/>
          <p:cNvPicPr preferRelativeResize="0"/>
          <p:nvPr/>
        </p:nvPicPr>
        <p:blipFill rotWithShape="1">
          <a:blip r:embed="rId3">
            <a:alphaModFix/>
          </a:blip>
          <a:srcRect b="0" l="0" r="0" t="0"/>
          <a:stretch/>
        </p:blipFill>
        <p:spPr>
          <a:xfrm>
            <a:off x="2019450" y="1352325"/>
            <a:ext cx="5307251" cy="34733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67"/>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None/>
            </a:pPr>
            <a:r>
              <a:rPr lang="nl"/>
              <a:t>Vragen?</a:t>
            </a:r>
            <a:endParaRPr/>
          </a:p>
        </p:txBody>
      </p:sp>
      <p:sp>
        <p:nvSpPr>
          <p:cNvPr id="370" name="Google Shape;370;p67"/>
          <p:cNvSpPr txBox="1"/>
          <p:nvPr>
            <p:ph idx="1" type="body"/>
          </p:nvPr>
        </p:nvSpPr>
        <p:spPr>
          <a:xfrm>
            <a:off x="688450" y="1489275"/>
            <a:ext cx="8406600" cy="3098100"/>
          </a:xfrm>
          <a:prstGeom prst="rect">
            <a:avLst/>
          </a:prstGeom>
          <a:noFill/>
          <a:ln>
            <a:noFill/>
          </a:ln>
        </p:spPr>
        <p:txBody>
          <a:bodyPr anchorCtr="0" anchor="t" bIns="91425" lIns="91425" spcFirstLastPara="1" rIns="91425" wrap="square" tIns="91425">
            <a:noAutofit/>
          </a:bodyPr>
          <a:lstStyle/>
          <a:p>
            <a:pPr indent="-307975" lvl="0" marL="365125" rtl="0" algn="l">
              <a:lnSpc>
                <a:spcPct val="100000"/>
              </a:lnSpc>
              <a:spcBef>
                <a:spcPts val="0"/>
              </a:spcBef>
              <a:spcAft>
                <a:spcPts val="0"/>
              </a:spcAft>
              <a:buClr>
                <a:srgbClr val="674EA7"/>
              </a:buClr>
              <a:buSzPts val="2536"/>
              <a:buFont typeface="Noto Sans Symbols"/>
              <a:buChar char="▶"/>
            </a:pPr>
            <a:r>
              <a:rPr lang="nl" sz="3400">
                <a:solidFill>
                  <a:schemeClr val="dk1"/>
                </a:solidFill>
                <a:latin typeface="Rambla"/>
                <a:ea typeface="Rambla"/>
                <a:cs typeface="Rambla"/>
                <a:sym typeface="Rambla"/>
              </a:rPr>
              <a:t>Teamleider							R. Snijders</a:t>
            </a:r>
            <a:endParaRPr sz="3400">
              <a:solidFill>
                <a:schemeClr val="dk1"/>
              </a:solidFill>
              <a:latin typeface="Rambla"/>
              <a:ea typeface="Rambla"/>
              <a:cs typeface="Rambla"/>
              <a:sym typeface="Rambla"/>
            </a:endParaRPr>
          </a:p>
          <a:p>
            <a:pPr indent="-307975" lvl="0" marL="365125" rtl="0" algn="l">
              <a:lnSpc>
                <a:spcPct val="100000"/>
              </a:lnSpc>
              <a:spcBef>
                <a:spcPts val="400"/>
              </a:spcBef>
              <a:spcAft>
                <a:spcPts val="0"/>
              </a:spcAft>
              <a:buClr>
                <a:srgbClr val="674EA7"/>
              </a:buClr>
              <a:buSzPts val="2536"/>
              <a:buFont typeface="Noto Sans Symbols"/>
              <a:buChar char="▶"/>
            </a:pPr>
            <a:r>
              <a:rPr lang="nl" sz="3100">
                <a:solidFill>
                  <a:schemeClr val="dk1"/>
                </a:solidFill>
                <a:latin typeface="Rambla"/>
                <a:ea typeface="Rambla"/>
                <a:cs typeface="Rambla"/>
                <a:sym typeface="Rambla"/>
              </a:rPr>
              <a:t>Klas 4TL 1								B. Gies</a:t>
            </a:r>
            <a:endParaRPr sz="3100">
              <a:solidFill>
                <a:schemeClr val="dk1"/>
              </a:solidFill>
              <a:latin typeface="Rambla"/>
              <a:ea typeface="Rambla"/>
              <a:cs typeface="Rambla"/>
              <a:sym typeface="Rambla"/>
            </a:endParaRPr>
          </a:p>
          <a:p>
            <a:pPr indent="-307975" lvl="0" marL="365125" rtl="0" algn="l">
              <a:lnSpc>
                <a:spcPct val="100000"/>
              </a:lnSpc>
              <a:spcBef>
                <a:spcPts val="400"/>
              </a:spcBef>
              <a:spcAft>
                <a:spcPts val="0"/>
              </a:spcAft>
              <a:buClr>
                <a:srgbClr val="674EA7"/>
              </a:buClr>
              <a:buSzPts val="2536"/>
              <a:buFont typeface="Noto Sans Symbols"/>
              <a:buChar char="▶"/>
            </a:pPr>
            <a:r>
              <a:rPr lang="nl" sz="3100">
                <a:solidFill>
                  <a:schemeClr val="dk1"/>
                </a:solidFill>
                <a:latin typeface="Rambla"/>
                <a:ea typeface="Rambla"/>
                <a:cs typeface="Rambla"/>
                <a:sym typeface="Rambla"/>
              </a:rPr>
              <a:t>Klas 4TL 2								R. Achterberg</a:t>
            </a:r>
            <a:endParaRPr sz="3100">
              <a:solidFill>
                <a:schemeClr val="dk1"/>
              </a:solidFill>
              <a:latin typeface="Rambla"/>
              <a:ea typeface="Rambla"/>
              <a:cs typeface="Rambla"/>
              <a:sym typeface="Rambla"/>
            </a:endParaRPr>
          </a:p>
          <a:p>
            <a:pPr indent="0" lvl="0" marL="457200" rtl="0" algn="l">
              <a:lnSpc>
                <a:spcPct val="100000"/>
              </a:lnSpc>
              <a:spcBef>
                <a:spcPts val="400"/>
              </a:spcBef>
              <a:spcAft>
                <a:spcPts val="0"/>
              </a:spcAft>
              <a:buNone/>
            </a:pPr>
            <a:r>
              <a:t/>
            </a:r>
            <a:endParaRPr sz="2400">
              <a:solidFill>
                <a:schemeClr val="dk1"/>
              </a:solidFill>
              <a:latin typeface="Rambla"/>
              <a:ea typeface="Rambla"/>
              <a:cs typeface="Rambla"/>
              <a:sym typeface="Rambla"/>
            </a:endParaRPr>
          </a:p>
        </p:txBody>
      </p:sp>
    </p:spTree>
  </p:cSld>
  <p:clrMapOvr>
    <a:masterClrMapping/>
  </p:clrMapOvr>
</p:sld>
</file>

<file path=ppt/theme/theme1.xml><?xml version="1.0" encoding="utf-8"?>
<a:theme xmlns:a="http://schemas.openxmlformats.org/drawingml/2006/main" xmlns:r="http://schemas.openxmlformats.org/officeDocument/2006/relationships" name="Singelland Burgum">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ngelland Burgum">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