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 id="2147483683"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y="5143500" cx="9144000"/>
  <p:notesSz cx="6858000" cy="9144000"/>
  <p:embeddedFontLst>
    <p:embeddedFont>
      <p:font typeface="Montserrat SemiBold"/>
      <p:regular r:id="rId36"/>
      <p:bold r:id="rId37"/>
      <p:italic r:id="rId38"/>
      <p:boldItalic r:id="rId39"/>
    </p:embeddedFont>
    <p:embeddedFont>
      <p:font typeface="Montserrat"/>
      <p:regular r:id="rId40"/>
      <p:bold r:id="rId41"/>
      <p:italic r:id="rId42"/>
      <p:boldItalic r:id="rId43"/>
    </p:embeddedFont>
    <p:embeddedFont>
      <p:font typeface="Rambla"/>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75A47A-B26F-4EFE-A18C-C8050174FED4}">
  <a:tblStyle styleId="{A075A47A-B26F-4EFE-A18C-C8050174FED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2.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4.xml"/><Relationship Id="rId44" Type="http://schemas.openxmlformats.org/officeDocument/2006/relationships/font" Target="fonts/Rambla-regular.fntdata"/><Relationship Id="rId21" Type="http://schemas.openxmlformats.org/officeDocument/2006/relationships/slide" Target="slides/slide13.xml"/><Relationship Id="rId43" Type="http://schemas.openxmlformats.org/officeDocument/2006/relationships/font" Target="fonts/Montserrat-boldItalic.fntdata"/><Relationship Id="rId24" Type="http://schemas.openxmlformats.org/officeDocument/2006/relationships/slide" Target="slides/slide16.xml"/><Relationship Id="rId46" Type="http://schemas.openxmlformats.org/officeDocument/2006/relationships/font" Target="fonts/Rambla-italic.fntdata"/><Relationship Id="rId23" Type="http://schemas.openxmlformats.org/officeDocument/2006/relationships/slide" Target="slides/slide15.xml"/><Relationship Id="rId45" Type="http://schemas.openxmlformats.org/officeDocument/2006/relationships/font" Target="fonts/Rambla-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47" Type="http://schemas.openxmlformats.org/officeDocument/2006/relationships/font" Target="fonts/Rambla-boldItalic.fnt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MontserratSemiBold-bold.fntdata"/><Relationship Id="rId14" Type="http://schemas.openxmlformats.org/officeDocument/2006/relationships/slide" Target="slides/slide6.xml"/><Relationship Id="rId36" Type="http://schemas.openxmlformats.org/officeDocument/2006/relationships/font" Target="fonts/MontserratSemiBold-regular.fntdata"/><Relationship Id="rId17" Type="http://schemas.openxmlformats.org/officeDocument/2006/relationships/slide" Target="slides/slide9.xml"/><Relationship Id="rId39" Type="http://schemas.openxmlformats.org/officeDocument/2006/relationships/font" Target="fonts/MontserratSemiBold-boldItalic.fntdata"/><Relationship Id="rId16" Type="http://schemas.openxmlformats.org/officeDocument/2006/relationships/slide" Target="slides/slide8.xml"/><Relationship Id="rId38" Type="http://schemas.openxmlformats.org/officeDocument/2006/relationships/font" Target="fonts/MontserratSemi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b3b642d26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b3b642d26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72bdcbeb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72bdcbebc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CE gemiddeld 5,51 dus net geslaagd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cb3b642d2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cb3b642d2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3 x vijf, dus gezakt, maar na schrappen extra vak (AK, of WI) geslaagd. Advies is nu om AK te schrappen vanwege de vervolgopleidingen die wiskunde vragen. Er mag ook eerst nog een herexamen gedaan worden om te kijken of er een vijf opgehaald kan worden.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72bdcbebc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72bdcbebc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3 x vijf, dus gezakt, maar na schrappen extra vak (AK, of WI) geslaagd. Advies is nu om AK te schrappen vanwege de vervolgopleidingen die wiskunde vragen. Er mag ook eerst nog een herexamen gedaan worden om te kijken of er een vijf opgehaald kan worden.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b3b642d26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cb3b642d26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Vóór de Kerst niet laten vallen. Daarna mág een leerling het 8e vak laten vallen. Beter is na de uitslagbepalingen van het examen het vak te laten vallen.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b3b642d26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cb3b642d26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cb3b642d26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cb3b642d26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f6c5347df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f6c5347df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cb3b642d26_0_883: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cb3b642d26_0_883: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9" name="Google Shape;289;gcb3b642d26_0_883:notes"/>
          <p:cNvSpPr txBox="1"/>
          <p:nvPr>
            <p:ph idx="12" type="sldNum"/>
          </p:nvPr>
        </p:nvSpPr>
        <p:spPr>
          <a:xfrm>
            <a:off x="3884614" y="8685223"/>
            <a:ext cx="2971800" cy="457200"/>
          </a:xfrm>
          <a:prstGeom prst="rect">
            <a:avLst/>
          </a:prstGeom>
          <a:noFill/>
          <a:ln>
            <a:noFill/>
          </a:ln>
        </p:spPr>
        <p:txBody>
          <a:bodyPr anchorCtr="0" anchor="b" bIns="47775" lIns="95550" spcFirstLastPara="1" rIns="95550" wrap="square" tIns="47775">
            <a:noAutofit/>
          </a:bodyPr>
          <a:lstStyle/>
          <a:p>
            <a:pPr indent="0" lvl="0" marL="0" rtl="0" algn="r">
              <a:lnSpc>
                <a:spcPct val="100000"/>
              </a:lnSpc>
              <a:spcBef>
                <a:spcPts val="0"/>
              </a:spcBef>
              <a:spcAft>
                <a:spcPts val="0"/>
              </a:spcAft>
              <a:buNone/>
            </a:pPr>
            <a:fld id="{00000000-1234-1234-1234-123412341234}" type="slidenum">
              <a:rPr lang="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b3b642d26_0_725: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cb3b642d26_0_725: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7" name="Google Shape;297;gcb3b642d26_0_725:notes"/>
          <p:cNvSpPr txBox="1"/>
          <p:nvPr>
            <p:ph idx="12" type="sldNum"/>
          </p:nvPr>
        </p:nvSpPr>
        <p:spPr>
          <a:xfrm>
            <a:off x="3884614" y="8685223"/>
            <a:ext cx="2971800" cy="457200"/>
          </a:xfrm>
          <a:prstGeom prst="rect">
            <a:avLst/>
          </a:prstGeom>
          <a:noFill/>
          <a:ln>
            <a:noFill/>
          </a:ln>
        </p:spPr>
        <p:txBody>
          <a:bodyPr anchorCtr="0" anchor="b" bIns="47775" lIns="95550" spcFirstLastPara="1" rIns="95550" wrap="square" tIns="47775">
            <a:noAutofit/>
          </a:bodyPr>
          <a:lstStyle/>
          <a:p>
            <a:pPr indent="0" lvl="0" marL="0" rtl="0" algn="r">
              <a:lnSpc>
                <a:spcPct val="100000"/>
              </a:lnSpc>
              <a:spcBef>
                <a:spcPts val="0"/>
              </a:spcBef>
              <a:spcAft>
                <a:spcPts val="0"/>
              </a:spcAft>
              <a:buNone/>
            </a:pPr>
            <a:fld id="{00000000-1234-1234-1234-123412341234}" type="slidenum">
              <a:rPr lang="n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6c5347d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f6c5347d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cb3b642d26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cb3b642d26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cb3b642d26_0_804: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cb3b642d26_0_804: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nl"/>
              <a:t>Grote verschil tussen Friese Poort en Friesland College: Friese Poort vrij traditioneel lesrooster + vakken en Friesland College werkt iets meer praktijkgericht. Friesland College coachend leren waarbij de leerling aangeeft wat hij/zij wil leren. Belangrijk om je af te vragen welk type onderwijs het best bij de leerling past.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l"/>
              <a:t>Noorderpoort contracten met zorginstellingen in Groningen. Voor verpleegkunde moet je misschien dus wel ver reizen. </a:t>
            </a:r>
            <a:endParaRPr/>
          </a:p>
        </p:txBody>
      </p:sp>
      <p:sp>
        <p:nvSpPr>
          <p:cNvPr id="311" name="Google Shape;311;gcb3b642d26_0_804:notes"/>
          <p:cNvSpPr txBox="1"/>
          <p:nvPr>
            <p:ph idx="12" type="sldNum"/>
          </p:nvPr>
        </p:nvSpPr>
        <p:spPr>
          <a:xfrm>
            <a:off x="3884614" y="8685223"/>
            <a:ext cx="2971800" cy="457200"/>
          </a:xfrm>
          <a:prstGeom prst="rect">
            <a:avLst/>
          </a:prstGeom>
          <a:noFill/>
          <a:ln>
            <a:noFill/>
          </a:ln>
        </p:spPr>
        <p:txBody>
          <a:bodyPr anchorCtr="0" anchor="b" bIns="47775" lIns="95550" spcFirstLastPara="1" rIns="95550" wrap="square" tIns="47775">
            <a:noAutofit/>
          </a:bodyPr>
          <a:lstStyle/>
          <a:p>
            <a:pPr indent="0" lvl="0" marL="0" rtl="0" algn="r">
              <a:lnSpc>
                <a:spcPct val="100000"/>
              </a:lnSpc>
              <a:spcBef>
                <a:spcPts val="0"/>
              </a:spcBef>
              <a:spcAft>
                <a:spcPts val="0"/>
              </a:spcAft>
              <a:buNone/>
            </a:pPr>
            <a:fld id="{00000000-1234-1234-1234-123412341234}" type="slidenum">
              <a:rPr lang="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f7c5dad396_0_6: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f7c5dad396_0_6: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9" name="Google Shape;319;gf7c5dad396_0_6:notes"/>
          <p:cNvSpPr txBox="1"/>
          <p:nvPr>
            <p:ph idx="12" type="sldNum"/>
          </p:nvPr>
        </p:nvSpPr>
        <p:spPr>
          <a:xfrm>
            <a:off x="3884614" y="8685223"/>
            <a:ext cx="2971800" cy="457200"/>
          </a:xfrm>
          <a:prstGeom prst="rect">
            <a:avLst/>
          </a:prstGeom>
          <a:noFill/>
          <a:ln>
            <a:noFill/>
          </a:ln>
        </p:spPr>
        <p:txBody>
          <a:bodyPr anchorCtr="0" anchor="b" bIns="47775" lIns="95550" spcFirstLastPara="1" rIns="95550" wrap="square" tIns="47775">
            <a:noAutofit/>
          </a:bodyPr>
          <a:lstStyle/>
          <a:p>
            <a:pPr indent="0" lvl="0" marL="0" rtl="0" algn="r">
              <a:lnSpc>
                <a:spcPct val="100000"/>
              </a:lnSpc>
              <a:spcBef>
                <a:spcPts val="0"/>
              </a:spcBef>
              <a:spcAft>
                <a:spcPts val="0"/>
              </a:spcAft>
              <a:buNone/>
            </a:pPr>
            <a:fld id="{00000000-1234-1234-1234-123412341234}" type="slidenum">
              <a:rPr lang="n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cb3b642d26_0_797: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cb3b642d26_0_797: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7" name="Google Shape;327;gcb3b642d26_0_797:notes"/>
          <p:cNvSpPr txBox="1"/>
          <p:nvPr>
            <p:ph idx="12" type="sldNum"/>
          </p:nvPr>
        </p:nvSpPr>
        <p:spPr>
          <a:xfrm>
            <a:off x="3884614" y="8685223"/>
            <a:ext cx="2971800" cy="457200"/>
          </a:xfrm>
          <a:prstGeom prst="rect">
            <a:avLst/>
          </a:prstGeom>
          <a:noFill/>
          <a:ln>
            <a:noFill/>
          </a:ln>
        </p:spPr>
        <p:txBody>
          <a:bodyPr anchorCtr="0" anchor="b" bIns="47775" lIns="95550" spcFirstLastPara="1" rIns="95550" wrap="square" tIns="47775">
            <a:noAutofit/>
          </a:bodyPr>
          <a:lstStyle/>
          <a:p>
            <a:pPr indent="0" lvl="0" marL="0" rtl="0" algn="r">
              <a:lnSpc>
                <a:spcPct val="100000"/>
              </a:lnSpc>
              <a:spcBef>
                <a:spcPts val="0"/>
              </a:spcBef>
              <a:spcAft>
                <a:spcPts val="0"/>
              </a:spcAft>
              <a:buNone/>
            </a:pPr>
            <a:fld id="{00000000-1234-1234-1234-123412341234}" type="slidenum">
              <a:rPr lang="n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67f6d16887_0_0: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167f6d16887_0_0: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5" name="Google Shape;335;g167f6d16887_0_0:notes"/>
          <p:cNvSpPr txBox="1"/>
          <p:nvPr>
            <p:ph idx="12" type="sldNum"/>
          </p:nvPr>
        </p:nvSpPr>
        <p:spPr>
          <a:xfrm>
            <a:off x="3884614" y="8685223"/>
            <a:ext cx="2971800" cy="457200"/>
          </a:xfrm>
          <a:prstGeom prst="rect">
            <a:avLst/>
          </a:prstGeom>
          <a:noFill/>
          <a:ln>
            <a:noFill/>
          </a:ln>
        </p:spPr>
        <p:txBody>
          <a:bodyPr anchorCtr="0" anchor="b" bIns="47775" lIns="95550" spcFirstLastPara="1" rIns="95550" wrap="square" tIns="47775">
            <a:noAutofit/>
          </a:bodyPr>
          <a:lstStyle/>
          <a:p>
            <a:pPr indent="0" lvl="0" marL="0" rtl="0" algn="r">
              <a:lnSpc>
                <a:spcPct val="100000"/>
              </a:lnSpc>
              <a:spcBef>
                <a:spcPts val="0"/>
              </a:spcBef>
              <a:spcAft>
                <a:spcPts val="0"/>
              </a:spcAft>
              <a:buNone/>
            </a:pPr>
            <a:fld id="{00000000-1234-1234-1234-123412341234}" type="slidenum">
              <a:rPr lang="n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f6c5347df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f6c5347df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f7e89168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f7e89168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cb3b642d26_0_955:notes"/>
          <p:cNvSpPr/>
          <p:nvPr>
            <p:ph idx="2" type="sldImg"/>
          </p:nvPr>
        </p:nvSpPr>
        <p:spPr>
          <a:xfrm>
            <a:off x="91291" y="685838"/>
            <a:ext cx="66753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cb3b642d26_0_955: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5" name="Google Shape;355;gcb3b642d26_0_955:notes"/>
          <p:cNvSpPr txBox="1"/>
          <p:nvPr>
            <p:ph idx="12" type="sldNum"/>
          </p:nvPr>
        </p:nvSpPr>
        <p:spPr>
          <a:xfrm>
            <a:off x="3884614" y="8685223"/>
            <a:ext cx="2971800" cy="457200"/>
          </a:xfrm>
          <a:prstGeom prst="rect">
            <a:avLst/>
          </a:prstGeom>
          <a:noFill/>
          <a:ln>
            <a:noFill/>
          </a:ln>
        </p:spPr>
        <p:txBody>
          <a:bodyPr anchorCtr="0" anchor="b" bIns="47775" lIns="95550" spcFirstLastPara="1" rIns="95550" wrap="square" tIns="4777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n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67f6d1688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67f6d1688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b3b642d26_0_344:notes"/>
          <p:cNvSpPr/>
          <p:nvPr>
            <p:ph idx="2" type="sldImg"/>
          </p:nvPr>
        </p:nvSpPr>
        <p:spPr>
          <a:xfrm>
            <a:off x="91292" y="685838"/>
            <a:ext cx="66753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cb3b642d26_0_344:notes"/>
          <p:cNvSpPr txBox="1"/>
          <p:nvPr>
            <p:ph idx="1" type="body"/>
          </p:nvPr>
        </p:nvSpPr>
        <p:spPr>
          <a:xfrm>
            <a:off x="685801"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b3b642d26_0_349:notes"/>
          <p:cNvSpPr/>
          <p:nvPr>
            <p:ph idx="2" type="sldImg"/>
          </p:nvPr>
        </p:nvSpPr>
        <p:spPr>
          <a:xfrm>
            <a:off x="91292" y="685838"/>
            <a:ext cx="66753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cb3b642d26_0_349:notes"/>
          <p:cNvSpPr txBox="1"/>
          <p:nvPr>
            <p:ph idx="1" type="body"/>
          </p:nvPr>
        </p:nvSpPr>
        <p:spPr>
          <a:xfrm>
            <a:off x="685801"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nl"/>
              <a:t>Spieken = 1</a:t>
            </a:r>
            <a:endParaRPr/>
          </a:p>
          <a:p>
            <a:pPr indent="0" lvl="0" marL="0" rtl="0" algn="l">
              <a:lnSpc>
                <a:spcPct val="100000"/>
              </a:lnSpc>
              <a:spcBef>
                <a:spcPts val="0"/>
              </a:spcBef>
              <a:spcAft>
                <a:spcPts val="0"/>
              </a:spcAft>
              <a:buSzPts val="1400"/>
              <a:buNone/>
            </a:pPr>
            <a:r>
              <a:rPr lang="nl"/>
              <a:t>Boekverslag van internet halen = fraude = 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b3b642d26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b3b642d26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Maatschappijleer 7 is mogelijk=compensatie!!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b3b642d26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b3b642d26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cb3b642d26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cb3b642d26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CE </a:t>
            </a:r>
            <a:r>
              <a:rPr lang="nl"/>
              <a:t>gemiddeld 5,45 dus gezakt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72bdcbeb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72bdcbeb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CE gemiddeld 5,45 dus gezakt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b3b642d26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b3b642d26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CE gemiddeld 5,51 dus net geslaagd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 afbeelding">
  <p:cSld name="TITLE_2">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Asset 10@4x.png" id="51" name="Google Shape;51;p13"/>
          <p:cNvPicPr preferRelativeResize="0"/>
          <p:nvPr/>
        </p:nvPicPr>
        <p:blipFill rotWithShape="1">
          <a:blip r:embed="rId3">
            <a:alphaModFix/>
          </a:blip>
          <a:srcRect b="0" l="59" r="69" t="0"/>
          <a:stretch/>
        </p:blipFill>
        <p:spPr>
          <a:xfrm>
            <a:off x="0" y="0"/>
            <a:ext cx="7609100" cy="2549625"/>
          </a:xfrm>
          <a:prstGeom prst="rect">
            <a:avLst/>
          </a:prstGeom>
          <a:noFill/>
          <a:ln>
            <a:noFill/>
          </a:ln>
        </p:spPr>
      </p:pic>
      <p:sp>
        <p:nvSpPr>
          <p:cNvPr id="52" name="Google Shape;52;p13"/>
          <p:cNvSpPr/>
          <p:nvPr/>
        </p:nvSpPr>
        <p:spPr>
          <a:xfrm flipH="1">
            <a:off x="-39150" y="2969033"/>
            <a:ext cx="9222300" cy="1777800"/>
          </a:xfrm>
          <a:prstGeom prst="rtTriangle">
            <a:avLst/>
          </a:prstGeom>
          <a:solidFill>
            <a:srgbClr val="885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ph idx="12" type="sldNum"/>
          </p:nvPr>
        </p:nvSpPr>
        <p:spPr>
          <a:xfrm>
            <a:off x="8472458" y="4983762"/>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pic>
        <p:nvPicPr>
          <p:cNvPr descr="vo-surhuisterveen-CMYK.png" id="54" name="Google Shape;54;p13"/>
          <p:cNvPicPr preferRelativeResize="0"/>
          <p:nvPr/>
        </p:nvPicPr>
        <p:blipFill rotWithShape="1">
          <a:blip r:embed="rId4">
            <a:alphaModFix/>
          </a:blip>
          <a:srcRect b="-1029" l="0" r="-12561" t="1030"/>
          <a:stretch/>
        </p:blipFill>
        <p:spPr>
          <a:xfrm>
            <a:off x="457202" y="356152"/>
            <a:ext cx="3028375" cy="738625"/>
          </a:xfrm>
          <a:prstGeom prst="rect">
            <a:avLst/>
          </a:prstGeom>
          <a:noFill/>
          <a:ln>
            <a:noFill/>
          </a:ln>
        </p:spPr>
      </p:pic>
      <p:sp>
        <p:nvSpPr>
          <p:cNvPr id="55" name="Google Shape;55;p13"/>
          <p:cNvSpPr txBox="1"/>
          <p:nvPr>
            <p:ph type="title"/>
          </p:nvPr>
        </p:nvSpPr>
        <p:spPr>
          <a:xfrm>
            <a:off x="396830" y="3310168"/>
            <a:ext cx="8279700" cy="1068900"/>
          </a:xfrm>
          <a:prstGeom prst="rect">
            <a:avLst/>
          </a:prstGeom>
        </p:spPr>
        <p:txBody>
          <a:bodyPr anchorCtr="0" anchor="b" bIns="91425" lIns="91425" spcFirstLastPara="1" rIns="91425" wrap="square" tIns="91425">
            <a:normAutofit/>
          </a:bodyPr>
          <a:lstStyle>
            <a:lvl1pPr lvl="0" rtl="0" algn="r">
              <a:lnSpc>
                <a:spcPct val="100000"/>
              </a:lnSpc>
              <a:spcBef>
                <a:spcPts val="0"/>
              </a:spcBef>
              <a:spcAft>
                <a:spcPts val="0"/>
              </a:spcAft>
              <a:buNone/>
              <a:defRPr b="1" sz="4800">
                <a:solidFill>
                  <a:srgbClr val="FFFFFF"/>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13"/>
          <p:cNvSpPr txBox="1"/>
          <p:nvPr>
            <p:ph idx="1" type="subTitle"/>
          </p:nvPr>
        </p:nvSpPr>
        <p:spPr>
          <a:xfrm>
            <a:off x="2216350" y="4157891"/>
            <a:ext cx="6418200" cy="393600"/>
          </a:xfrm>
          <a:prstGeom prst="rect">
            <a:avLst/>
          </a:prstGeom>
        </p:spPr>
        <p:txBody>
          <a:bodyPr anchorCtr="0" anchor="t" bIns="91425" lIns="91425" spcFirstLastPara="1" rIns="91425" wrap="square" tIns="91425">
            <a:normAutofit/>
          </a:bodyPr>
          <a:lstStyle>
            <a:lvl1pPr lvl="0" rtl="0" algn="r">
              <a:spcBef>
                <a:spcPts val="0"/>
              </a:spcBef>
              <a:spcAft>
                <a:spcPts val="0"/>
              </a:spcAft>
              <a:buNone/>
              <a:defRPr b="1">
                <a:solidFill>
                  <a:schemeClr val="lt1"/>
                </a:solidFill>
              </a:defRPr>
            </a:lvl1pPr>
            <a:lvl2pPr lvl="1" rtl="0" algn="r">
              <a:spcBef>
                <a:spcPts val="1200"/>
              </a:spcBef>
              <a:spcAft>
                <a:spcPts val="0"/>
              </a:spcAft>
              <a:buNone/>
              <a:defRPr/>
            </a:lvl2pPr>
            <a:lvl3pPr lvl="2" rtl="0" algn="r">
              <a:spcBef>
                <a:spcPts val="1200"/>
              </a:spcBef>
              <a:spcAft>
                <a:spcPts val="0"/>
              </a:spcAft>
              <a:buNone/>
              <a:defRPr/>
            </a:lvl3pPr>
            <a:lvl4pPr lvl="3" rtl="0" algn="r">
              <a:spcBef>
                <a:spcPts val="1200"/>
              </a:spcBef>
              <a:spcAft>
                <a:spcPts val="0"/>
              </a:spcAft>
              <a:buNone/>
              <a:defRPr/>
            </a:lvl4pPr>
            <a:lvl5pPr lvl="4" rtl="0" algn="r">
              <a:spcBef>
                <a:spcPts val="1200"/>
              </a:spcBef>
              <a:spcAft>
                <a:spcPts val="0"/>
              </a:spcAft>
              <a:buNone/>
              <a:defRPr/>
            </a:lvl5pPr>
            <a:lvl6pPr lvl="5" rtl="0" algn="r">
              <a:spcBef>
                <a:spcPts val="1200"/>
              </a:spcBef>
              <a:spcAft>
                <a:spcPts val="0"/>
              </a:spcAft>
              <a:buNone/>
              <a:defRPr/>
            </a:lvl6pPr>
            <a:lvl7pPr lvl="6" rtl="0" algn="r">
              <a:spcBef>
                <a:spcPts val="1200"/>
              </a:spcBef>
              <a:spcAft>
                <a:spcPts val="0"/>
              </a:spcAft>
              <a:buNone/>
              <a:defRPr/>
            </a:lvl7pPr>
            <a:lvl8pPr lvl="7" rtl="0" algn="r">
              <a:spcBef>
                <a:spcPts val="1200"/>
              </a:spcBef>
              <a:spcAft>
                <a:spcPts val="0"/>
              </a:spcAft>
              <a:buNone/>
              <a:defRPr/>
            </a:lvl8pPr>
            <a:lvl9pPr lvl="8" rtl="0" algn="r">
              <a:spcBef>
                <a:spcPts val="1200"/>
              </a:spcBef>
              <a:spcAft>
                <a:spcPts val="1200"/>
              </a:spcAft>
              <a:buNone/>
              <a:defRPr/>
            </a:lvl9pPr>
          </a:lstStyle>
          <a:p/>
        </p:txBody>
      </p:sp>
      <p:sp>
        <p:nvSpPr>
          <p:cNvPr id="57" name="Google Shape;57;p13"/>
          <p:cNvSpPr/>
          <p:nvPr/>
        </p:nvSpPr>
        <p:spPr>
          <a:xfrm>
            <a:off x="0" y="4740845"/>
            <a:ext cx="9144000" cy="792600"/>
          </a:xfrm>
          <a:prstGeom prst="rect">
            <a:avLst/>
          </a:prstGeom>
          <a:solidFill>
            <a:srgbClr val="885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 tekst" type="title">
  <p:cSld name="TITLE">
    <p:spTree>
      <p:nvGrpSpPr>
        <p:cNvPr id="62" name="Shape 62"/>
        <p:cNvGrpSpPr/>
        <p:nvPr/>
      </p:nvGrpSpPr>
      <p:grpSpPr>
        <a:xfrm>
          <a:off x="0" y="0"/>
          <a:ext cx="0" cy="0"/>
          <a:chOff x="0" y="0"/>
          <a:chExt cx="0" cy="0"/>
        </a:xfrm>
      </p:grpSpPr>
      <p:sp>
        <p:nvSpPr>
          <p:cNvPr id="63" name="Google Shape;63;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64" name="Google Shape;64;p15"/>
          <p:cNvSpPr txBox="1"/>
          <p:nvPr>
            <p:ph type="title"/>
          </p:nvPr>
        </p:nvSpPr>
        <p:spPr>
          <a:xfrm>
            <a:off x="402082" y="1534900"/>
            <a:ext cx="8279700" cy="1068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b="1" sz="4800">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5" name="Google Shape;65;p15"/>
          <p:cNvSpPr txBox="1"/>
          <p:nvPr>
            <p:ph idx="1" type="subTitle"/>
          </p:nvPr>
        </p:nvSpPr>
        <p:spPr>
          <a:xfrm>
            <a:off x="2263575" y="3063100"/>
            <a:ext cx="6418200" cy="393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pic>
        <p:nvPicPr>
          <p:cNvPr descr="vo-surhuisterveen-CMYK.png" id="66" name="Google Shape;66;p15"/>
          <p:cNvPicPr preferRelativeResize="0"/>
          <p:nvPr/>
        </p:nvPicPr>
        <p:blipFill rotWithShape="1">
          <a:blip r:embed="rId2">
            <a:alphaModFix/>
          </a:blip>
          <a:srcRect b="-1029" l="0" r="-12561" t="1030"/>
          <a:stretch/>
        </p:blipFill>
        <p:spPr>
          <a:xfrm>
            <a:off x="457202" y="356152"/>
            <a:ext cx="3028375" cy="738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 afbeelding">
  <p:cSld name="TITLE_2">
    <p:bg>
      <p:bgPr>
        <a:blipFill>
          <a:blip r:embed="rId2">
            <a:alphaModFix/>
          </a:blip>
          <a:stretch>
            <a:fillRect/>
          </a:stretch>
        </a:blipFill>
      </p:bgPr>
    </p:bg>
    <p:spTree>
      <p:nvGrpSpPr>
        <p:cNvPr id="67" name="Shape 67"/>
        <p:cNvGrpSpPr/>
        <p:nvPr/>
      </p:nvGrpSpPr>
      <p:grpSpPr>
        <a:xfrm>
          <a:off x="0" y="0"/>
          <a:ext cx="0" cy="0"/>
          <a:chOff x="0" y="0"/>
          <a:chExt cx="0" cy="0"/>
        </a:xfrm>
      </p:grpSpPr>
      <p:pic>
        <p:nvPicPr>
          <p:cNvPr descr="Asset 10@4x.png" id="68" name="Google Shape;68;p16"/>
          <p:cNvPicPr preferRelativeResize="0"/>
          <p:nvPr/>
        </p:nvPicPr>
        <p:blipFill rotWithShape="1">
          <a:blip r:embed="rId3">
            <a:alphaModFix/>
          </a:blip>
          <a:srcRect b="0" l="59" r="69" t="0"/>
          <a:stretch/>
        </p:blipFill>
        <p:spPr>
          <a:xfrm>
            <a:off x="0" y="0"/>
            <a:ext cx="7609100" cy="2549625"/>
          </a:xfrm>
          <a:prstGeom prst="rect">
            <a:avLst/>
          </a:prstGeom>
          <a:noFill/>
          <a:ln>
            <a:noFill/>
          </a:ln>
        </p:spPr>
      </p:pic>
      <p:sp>
        <p:nvSpPr>
          <p:cNvPr id="69" name="Google Shape;69;p16"/>
          <p:cNvSpPr/>
          <p:nvPr/>
        </p:nvSpPr>
        <p:spPr>
          <a:xfrm flipH="1">
            <a:off x="-39150" y="2969033"/>
            <a:ext cx="9222300" cy="1777800"/>
          </a:xfrm>
          <a:prstGeom prst="rtTriangle">
            <a:avLst/>
          </a:prstGeom>
          <a:solidFill>
            <a:srgbClr val="885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idx="12" type="sldNum"/>
          </p:nvPr>
        </p:nvSpPr>
        <p:spPr>
          <a:xfrm>
            <a:off x="8472458" y="498376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pic>
        <p:nvPicPr>
          <p:cNvPr descr="vo-surhuisterveen-CMYK.png" id="71" name="Google Shape;71;p16"/>
          <p:cNvPicPr preferRelativeResize="0"/>
          <p:nvPr/>
        </p:nvPicPr>
        <p:blipFill rotWithShape="1">
          <a:blip r:embed="rId4">
            <a:alphaModFix/>
          </a:blip>
          <a:srcRect b="-1029" l="0" r="-12561" t="1030"/>
          <a:stretch/>
        </p:blipFill>
        <p:spPr>
          <a:xfrm>
            <a:off x="457202" y="356152"/>
            <a:ext cx="3028375" cy="738625"/>
          </a:xfrm>
          <a:prstGeom prst="rect">
            <a:avLst/>
          </a:prstGeom>
          <a:noFill/>
          <a:ln>
            <a:noFill/>
          </a:ln>
        </p:spPr>
      </p:pic>
      <p:sp>
        <p:nvSpPr>
          <p:cNvPr id="72" name="Google Shape;72;p16"/>
          <p:cNvSpPr txBox="1"/>
          <p:nvPr>
            <p:ph type="title"/>
          </p:nvPr>
        </p:nvSpPr>
        <p:spPr>
          <a:xfrm>
            <a:off x="396830" y="3310168"/>
            <a:ext cx="8279700" cy="10689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b="1" sz="4800">
                <a:solidFill>
                  <a:srgbClr val="FFFFFF"/>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3" name="Google Shape;73;p16"/>
          <p:cNvSpPr txBox="1"/>
          <p:nvPr>
            <p:ph idx="1" type="subTitle"/>
          </p:nvPr>
        </p:nvSpPr>
        <p:spPr>
          <a:xfrm>
            <a:off x="2216350" y="4157891"/>
            <a:ext cx="6418200" cy="393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lt1"/>
                </a:solidFill>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74" name="Google Shape;74;p16"/>
          <p:cNvSpPr/>
          <p:nvPr/>
        </p:nvSpPr>
        <p:spPr>
          <a:xfrm>
            <a:off x="0" y="4740845"/>
            <a:ext cx="9144000" cy="792600"/>
          </a:xfrm>
          <a:prstGeom prst="rect">
            <a:avLst/>
          </a:prstGeom>
          <a:solidFill>
            <a:srgbClr val="885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7"/>
          <p:cNvSpPr txBox="1"/>
          <p:nvPr>
            <p:ph type="title"/>
          </p:nvPr>
        </p:nvSpPr>
        <p:spPr>
          <a:xfrm>
            <a:off x="873725" y="329294"/>
            <a:ext cx="85206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78" name="Google Shape;78;p17"/>
          <p:cNvSpPr txBox="1"/>
          <p:nvPr/>
        </p:nvSpPr>
        <p:spPr>
          <a:xfrm>
            <a:off x="997075" y="1258425"/>
            <a:ext cx="7266300" cy="33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46278"/>
              </a:solidFill>
              <a:latin typeface="Montserrat"/>
              <a:ea typeface="Montserrat"/>
              <a:cs typeface="Montserrat"/>
              <a:sym typeface="Montserrat"/>
            </a:endParaRPr>
          </a:p>
        </p:txBody>
      </p:sp>
      <p:sp>
        <p:nvSpPr>
          <p:cNvPr id="79" name="Google Shape;79;p17"/>
          <p:cNvSpPr txBox="1"/>
          <p:nvPr/>
        </p:nvSpPr>
        <p:spPr>
          <a:xfrm>
            <a:off x="466625" y="1475075"/>
            <a:ext cx="8165700" cy="30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46278"/>
              </a:solidFill>
              <a:latin typeface="Montserrat"/>
              <a:ea typeface="Montserrat"/>
              <a:cs typeface="Montserrat"/>
              <a:sym typeface="Montserrat"/>
            </a:endParaRPr>
          </a:p>
        </p:txBody>
      </p:sp>
      <p:pic>
        <p:nvPicPr>
          <p:cNvPr descr="vo-surhuisterveen-CMYK.png" id="80" name="Google Shape;80;p17"/>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 name="Shape 81"/>
        <p:cNvGrpSpPr/>
        <p:nvPr/>
      </p:nvGrpSpPr>
      <p:grpSpPr>
        <a:xfrm>
          <a:off x="0" y="0"/>
          <a:ext cx="0" cy="0"/>
          <a:chOff x="0" y="0"/>
          <a:chExt cx="0" cy="0"/>
        </a:xfrm>
      </p:grpSpPr>
      <p:sp>
        <p:nvSpPr>
          <p:cNvPr id="82" name="Google Shape;82;p18"/>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Montserrat"/>
              <a:buChar char="●"/>
              <a:defRPr>
                <a:latin typeface="Montserrat"/>
                <a:ea typeface="Montserrat"/>
                <a:cs typeface="Montserrat"/>
                <a:sym typeface="Montserrat"/>
              </a:defRPr>
            </a:lvl1pPr>
            <a:lvl2pPr indent="-317500" lvl="1" marL="914400" rtl="0">
              <a:spcBef>
                <a:spcPts val="0"/>
              </a:spcBef>
              <a:spcAft>
                <a:spcPts val="0"/>
              </a:spcAft>
              <a:buSzPts val="1400"/>
              <a:buFont typeface="Montserrat"/>
              <a:buChar char="○"/>
              <a:defRPr>
                <a:latin typeface="Montserrat"/>
                <a:ea typeface="Montserrat"/>
                <a:cs typeface="Montserrat"/>
                <a:sym typeface="Montserrat"/>
              </a:defRPr>
            </a:lvl2pPr>
            <a:lvl3pPr indent="-317500" lvl="2" marL="1371600" rtl="0">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0"/>
              </a:spcBef>
              <a:spcAft>
                <a:spcPts val="0"/>
              </a:spcAft>
              <a:buSzPts val="1400"/>
              <a:buFont typeface="Montserrat"/>
              <a:buChar char="○"/>
              <a:defRPr>
                <a:latin typeface="Montserrat"/>
                <a:ea typeface="Montserrat"/>
                <a:cs typeface="Montserrat"/>
                <a:sym typeface="Montserrat"/>
              </a:defRPr>
            </a:lvl8pPr>
            <a:lvl9pPr indent="-317500" lvl="8" marL="4114800" rtl="0">
              <a:spcBef>
                <a:spcPts val="0"/>
              </a:spcBef>
              <a:spcAft>
                <a:spcPts val="0"/>
              </a:spcAft>
              <a:buSzPts val="1400"/>
              <a:buFont typeface="Montserrat"/>
              <a:buChar char="■"/>
              <a:defRPr>
                <a:latin typeface="Montserrat"/>
                <a:ea typeface="Montserrat"/>
                <a:cs typeface="Montserrat"/>
                <a:sym typeface="Montserrat"/>
              </a:defRPr>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84" name="Google Shape;84;p18"/>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descr="vo-surhuisterveen-CMYK.png" id="85" name="Google Shape;85;p18"/>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6" name="Shape 86"/>
        <p:cNvGrpSpPr/>
        <p:nvPr/>
      </p:nvGrpSpPr>
      <p:grpSpPr>
        <a:xfrm>
          <a:off x="0" y="0"/>
          <a:ext cx="0" cy="0"/>
          <a:chOff x="0" y="0"/>
          <a:chExt cx="0" cy="0"/>
        </a:xfrm>
      </p:grpSpPr>
      <p:sp>
        <p:nvSpPr>
          <p:cNvPr id="87" name="Google Shape;87;p19"/>
          <p:cNvSpPr txBox="1"/>
          <p:nvPr>
            <p:ph idx="1" type="body"/>
          </p:nvPr>
        </p:nvSpPr>
        <p:spPr>
          <a:xfrm>
            <a:off x="873725" y="1152475"/>
            <a:ext cx="3438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Montserrat"/>
              <a:buChar char="●"/>
              <a:defRPr>
                <a:latin typeface="Montserrat"/>
                <a:ea typeface="Montserrat"/>
                <a:cs typeface="Montserrat"/>
                <a:sym typeface="Montserrat"/>
              </a:defRPr>
            </a:lvl1pPr>
            <a:lvl2pPr indent="-330200" lvl="1" marL="914400" rtl="0">
              <a:spcBef>
                <a:spcPts val="0"/>
              </a:spcBef>
              <a:spcAft>
                <a:spcPts val="0"/>
              </a:spcAft>
              <a:buSzPts val="1600"/>
              <a:buFont typeface="Montserrat"/>
              <a:buChar char="○"/>
              <a:defRPr sz="1600">
                <a:latin typeface="Montserrat"/>
                <a:ea typeface="Montserrat"/>
                <a:cs typeface="Montserrat"/>
                <a:sym typeface="Montserrat"/>
              </a:defRPr>
            </a:lvl2pPr>
            <a:lvl3pPr indent="-317500" lvl="2" marL="1371600" rtl="0">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0"/>
              </a:spcBef>
              <a:spcAft>
                <a:spcPts val="0"/>
              </a:spcAft>
              <a:buSzPts val="1400"/>
              <a:buFont typeface="Montserrat"/>
              <a:buChar char="○"/>
              <a:defRPr>
                <a:latin typeface="Montserrat"/>
                <a:ea typeface="Montserrat"/>
                <a:cs typeface="Montserrat"/>
                <a:sym typeface="Montserrat"/>
              </a:defRPr>
            </a:lvl8pPr>
            <a:lvl9pPr indent="-304800" lvl="8" marL="4114800" rtl="0">
              <a:spcBef>
                <a:spcPts val="0"/>
              </a:spcBef>
              <a:spcAft>
                <a:spcPts val="0"/>
              </a:spcAft>
              <a:buSzPts val="1200"/>
              <a:buFont typeface="Montserrat"/>
              <a:buChar char="■"/>
              <a:defRPr sz="1200">
                <a:latin typeface="Montserrat"/>
                <a:ea typeface="Montserrat"/>
                <a:cs typeface="Montserrat"/>
                <a:sym typeface="Montserrat"/>
              </a:defRPr>
            </a:lvl9pPr>
          </a:lstStyle>
          <a:p/>
        </p:txBody>
      </p:sp>
      <p:sp>
        <p:nvSpPr>
          <p:cNvPr id="88" name="Google Shape;88;p19"/>
          <p:cNvSpPr txBox="1"/>
          <p:nvPr>
            <p:ph idx="2" type="body"/>
          </p:nvPr>
        </p:nvSpPr>
        <p:spPr>
          <a:xfrm>
            <a:off x="4832400" y="1152475"/>
            <a:ext cx="3438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Montserrat"/>
              <a:buChar char="●"/>
              <a:defRPr>
                <a:latin typeface="Montserrat"/>
                <a:ea typeface="Montserrat"/>
                <a:cs typeface="Montserrat"/>
                <a:sym typeface="Montserrat"/>
              </a:defRPr>
            </a:lvl1pPr>
            <a:lvl2pPr indent="-330200" lvl="1" marL="914400" rtl="0">
              <a:spcBef>
                <a:spcPts val="0"/>
              </a:spcBef>
              <a:spcAft>
                <a:spcPts val="0"/>
              </a:spcAft>
              <a:buSzPts val="1600"/>
              <a:buFont typeface="Montserrat"/>
              <a:buChar char="○"/>
              <a:defRPr sz="1600">
                <a:latin typeface="Montserrat"/>
                <a:ea typeface="Montserrat"/>
                <a:cs typeface="Montserrat"/>
                <a:sym typeface="Montserrat"/>
              </a:defRPr>
            </a:lvl2pPr>
            <a:lvl3pPr indent="-317500" lvl="2" marL="1371600" rtl="0">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0"/>
              </a:spcBef>
              <a:spcAft>
                <a:spcPts val="0"/>
              </a:spcAft>
              <a:buSzPts val="1400"/>
              <a:buFont typeface="Montserrat"/>
              <a:buChar char="○"/>
              <a:defRPr>
                <a:latin typeface="Montserrat"/>
                <a:ea typeface="Montserrat"/>
                <a:cs typeface="Montserrat"/>
                <a:sym typeface="Montserrat"/>
              </a:defRPr>
            </a:lvl8pPr>
            <a:lvl9pPr indent="-304800" lvl="8" marL="4114800" rtl="0">
              <a:spcBef>
                <a:spcPts val="0"/>
              </a:spcBef>
              <a:spcAft>
                <a:spcPts val="1600"/>
              </a:spcAft>
              <a:buSzPts val="1200"/>
              <a:buFont typeface="Montserrat"/>
              <a:buChar char="■"/>
              <a:defRPr sz="1200">
                <a:latin typeface="Montserrat"/>
                <a:ea typeface="Montserrat"/>
                <a:cs typeface="Montserrat"/>
                <a:sym typeface="Montserrat"/>
              </a:defRPr>
            </a:lvl9pPr>
          </a:lstStyle>
          <a:p/>
        </p:txBody>
      </p:sp>
      <p:sp>
        <p:nvSpPr>
          <p:cNvPr id="89" name="Google Shape;8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90" name="Google Shape;90;p19"/>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descr="vo-surhuisterveen-CMYK.png" id="91" name="Google Shape;91;p19"/>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94" name="Google Shape;94;p20"/>
          <p:cNvSpPr txBox="1"/>
          <p:nvPr>
            <p:ph type="title"/>
          </p:nvPr>
        </p:nvSpPr>
        <p:spPr>
          <a:xfrm>
            <a:off x="873725" y="329294"/>
            <a:ext cx="85206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descr="vo-surhuisterveen-CMYK.png" id="95" name="Google Shape;95;p20"/>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21"/>
          <p:cNvSpPr txBox="1"/>
          <p:nvPr>
            <p:ph idx="1" type="body"/>
          </p:nvPr>
        </p:nvSpPr>
        <p:spPr>
          <a:xfrm>
            <a:off x="873725" y="1389600"/>
            <a:ext cx="2808000" cy="3179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Montserrat"/>
              <a:buChar char="●"/>
              <a:defRPr>
                <a:latin typeface="Montserrat"/>
                <a:ea typeface="Montserrat"/>
                <a:cs typeface="Montserrat"/>
                <a:sym typeface="Montserrat"/>
              </a:defRPr>
            </a:lvl1pPr>
            <a:lvl2pPr indent="-330200" lvl="1" marL="914400" rtl="0">
              <a:spcBef>
                <a:spcPts val="0"/>
              </a:spcBef>
              <a:spcAft>
                <a:spcPts val="0"/>
              </a:spcAft>
              <a:buSzPts val="1600"/>
              <a:buFont typeface="Montserrat"/>
              <a:buChar char="○"/>
              <a:defRPr sz="1600">
                <a:latin typeface="Montserrat"/>
                <a:ea typeface="Montserrat"/>
                <a:cs typeface="Montserrat"/>
                <a:sym typeface="Montserrat"/>
              </a:defRPr>
            </a:lvl2pPr>
            <a:lvl3pPr indent="-317500" lvl="2" marL="1371600" rtl="0">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0"/>
              </a:spcBef>
              <a:spcAft>
                <a:spcPts val="0"/>
              </a:spcAft>
              <a:buSzPts val="1400"/>
              <a:buFont typeface="Montserrat"/>
              <a:buChar char="○"/>
              <a:defRPr>
                <a:latin typeface="Montserrat"/>
                <a:ea typeface="Montserrat"/>
                <a:cs typeface="Montserrat"/>
                <a:sym typeface="Montserrat"/>
              </a:defRPr>
            </a:lvl8pPr>
            <a:lvl9pPr indent="-317500" lvl="8" marL="4114800" rtl="0">
              <a:spcBef>
                <a:spcPts val="0"/>
              </a:spcBef>
              <a:spcAft>
                <a:spcPts val="0"/>
              </a:spcAft>
              <a:buSzPts val="1400"/>
              <a:buFont typeface="Montserrat"/>
              <a:buChar char="■"/>
              <a:defRPr>
                <a:latin typeface="Montserrat"/>
                <a:ea typeface="Montserrat"/>
                <a:cs typeface="Montserrat"/>
                <a:sym typeface="Montserrat"/>
              </a:defRPr>
            </a:lvl9pPr>
          </a:lstStyle>
          <a:p/>
        </p:txBody>
      </p:sp>
      <p:sp>
        <p:nvSpPr>
          <p:cNvPr id="98" name="Google Shape;9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99" name="Google Shape;99;p21"/>
          <p:cNvSpPr txBox="1"/>
          <p:nvPr>
            <p:ph type="title"/>
          </p:nvPr>
        </p:nvSpPr>
        <p:spPr>
          <a:xfrm>
            <a:off x="873725" y="425150"/>
            <a:ext cx="3837600" cy="8070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descr="vo-surhuisterveen-CMYK.png" id="100" name="Google Shape;100;p21"/>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1" name="Shape 101"/>
        <p:cNvGrpSpPr/>
        <p:nvPr/>
      </p:nvGrpSpPr>
      <p:grpSpPr>
        <a:xfrm>
          <a:off x="0" y="0"/>
          <a:ext cx="0" cy="0"/>
          <a:chOff x="0" y="0"/>
          <a:chExt cx="0" cy="0"/>
        </a:xfrm>
      </p:grpSpPr>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103" name="Google Shape;103;p22"/>
          <p:cNvSpPr txBox="1"/>
          <p:nvPr>
            <p:ph type="title"/>
          </p:nvPr>
        </p:nvSpPr>
        <p:spPr>
          <a:xfrm>
            <a:off x="344350" y="917335"/>
            <a:ext cx="8279700" cy="297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4800">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vo-surhuisterveen-CMYK.png" id="104" name="Google Shape;104;p22"/>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05" name="Shape 105"/>
        <p:cNvGrpSpPr/>
        <p:nvPr/>
      </p:nvGrpSpPr>
      <p:grpSpPr>
        <a:xfrm>
          <a:off x="0" y="0"/>
          <a:ext cx="0" cy="0"/>
          <a:chOff x="0" y="0"/>
          <a:chExt cx="0" cy="0"/>
        </a:xfrm>
      </p:grpSpPr>
      <p:pic>
        <p:nvPicPr>
          <p:cNvPr descr="Asset 10@4x.png" id="106" name="Google Shape;106;p23"/>
          <p:cNvPicPr preferRelativeResize="0"/>
          <p:nvPr/>
        </p:nvPicPr>
        <p:blipFill rotWithShape="1">
          <a:blip r:embed="rId3">
            <a:alphaModFix/>
          </a:blip>
          <a:srcRect b="0" l="59" r="69" t="0"/>
          <a:stretch/>
        </p:blipFill>
        <p:spPr>
          <a:xfrm>
            <a:off x="0" y="0"/>
            <a:ext cx="5222276" cy="1749850"/>
          </a:xfrm>
          <a:prstGeom prst="rect">
            <a:avLst/>
          </a:prstGeom>
          <a:noFill/>
          <a:ln>
            <a:noFill/>
          </a:ln>
        </p:spPr>
      </p:pic>
      <p:sp>
        <p:nvSpPr>
          <p:cNvPr id="107" name="Google Shape;10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pic>
        <p:nvPicPr>
          <p:cNvPr descr="Asset 10@4x.png" id="108" name="Google Shape;108;p23"/>
          <p:cNvPicPr preferRelativeResize="0"/>
          <p:nvPr/>
        </p:nvPicPr>
        <p:blipFill rotWithShape="1">
          <a:blip r:embed="rId3">
            <a:alphaModFix/>
          </a:blip>
          <a:srcRect b="0" l="59" r="69" t="0"/>
          <a:stretch/>
        </p:blipFill>
        <p:spPr>
          <a:xfrm rot="10800000">
            <a:off x="3921725" y="3424150"/>
            <a:ext cx="5222276" cy="1749850"/>
          </a:xfrm>
          <a:prstGeom prst="rect">
            <a:avLst/>
          </a:prstGeom>
          <a:noFill/>
          <a:ln>
            <a:noFill/>
          </a:ln>
        </p:spPr>
      </p:pic>
      <p:pic>
        <p:nvPicPr>
          <p:cNvPr descr="vo-surhuisterveen-CMYK.png" id="109" name="Google Shape;109;p23"/>
          <p:cNvPicPr preferRelativeResize="0"/>
          <p:nvPr/>
        </p:nvPicPr>
        <p:blipFill rotWithShape="1">
          <a:blip r:embed="rId4">
            <a:alphaModFix/>
          </a:blip>
          <a:srcRect b="-1029" l="0" r="82900" t="1030"/>
          <a:stretch/>
        </p:blipFill>
        <p:spPr>
          <a:xfrm>
            <a:off x="362467" y="270933"/>
            <a:ext cx="251925" cy="4044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p:cSld name="CUSTOM">
    <p:spTree>
      <p:nvGrpSpPr>
        <p:cNvPr id="110" name="Shape 110"/>
        <p:cNvGrpSpPr/>
        <p:nvPr/>
      </p:nvGrpSpPr>
      <p:grpSpPr>
        <a:xfrm>
          <a:off x="0" y="0"/>
          <a:ext cx="0" cy="0"/>
          <a:chOff x="0" y="0"/>
          <a:chExt cx="0" cy="0"/>
        </a:xfrm>
      </p:grpSpPr>
      <p:pic>
        <p:nvPicPr>
          <p:cNvPr descr="vo-surhuisterveen-CMYK.png" id="111" name="Google Shape;111;p24"/>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26"/>
          <p:cNvSpPr txBox="1"/>
          <p:nvPr>
            <p:ph idx="1" type="body"/>
          </p:nvPr>
        </p:nvSpPr>
        <p:spPr>
          <a:xfrm>
            <a:off x="873725" y="1152475"/>
            <a:ext cx="75402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Font typeface="Montserrat"/>
              <a:buChar char="●"/>
              <a:defRPr>
                <a:latin typeface="Montserrat"/>
                <a:ea typeface="Montserrat"/>
                <a:cs typeface="Montserrat"/>
                <a:sym typeface="Montserrat"/>
              </a:defRPr>
            </a:lvl1pPr>
            <a:lvl2pPr indent="-317500" lvl="1" marL="914400" rtl="0" algn="l">
              <a:lnSpc>
                <a:spcPct val="115000"/>
              </a:lnSpc>
              <a:spcBef>
                <a:spcPts val="0"/>
              </a:spcBef>
              <a:spcAft>
                <a:spcPts val="0"/>
              </a:spcAft>
              <a:buSzPts val="1400"/>
              <a:buFont typeface="Montserrat"/>
              <a:buChar char="○"/>
              <a:defRPr>
                <a:latin typeface="Montserrat"/>
                <a:ea typeface="Montserrat"/>
                <a:cs typeface="Montserrat"/>
                <a:sym typeface="Montserrat"/>
              </a:defRPr>
            </a:lvl2pPr>
            <a:lvl3pPr indent="-317500" lvl="2" marL="1371600" rtl="0" algn="l">
              <a:lnSpc>
                <a:spcPct val="115000"/>
              </a:lnSpc>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lgn="l">
              <a:lnSpc>
                <a:spcPct val="115000"/>
              </a:lnSpc>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0"/>
              </a:spcBef>
              <a:spcAft>
                <a:spcPts val="0"/>
              </a:spcAft>
              <a:buSzPts val="1400"/>
              <a:buFont typeface="Montserrat"/>
              <a:buChar char="○"/>
              <a:defRPr>
                <a:latin typeface="Montserrat"/>
                <a:ea typeface="Montserrat"/>
                <a:cs typeface="Montserrat"/>
                <a:sym typeface="Montserrat"/>
              </a:defRPr>
            </a:lvl8pPr>
            <a:lvl9pPr indent="-317500" lvl="8" marL="4114800" rtl="0" algn="l">
              <a:lnSpc>
                <a:spcPct val="115000"/>
              </a:lnSpc>
              <a:spcBef>
                <a:spcPts val="0"/>
              </a:spcBef>
              <a:spcAft>
                <a:spcPts val="0"/>
              </a:spcAft>
              <a:buSzPts val="1400"/>
              <a:buFont typeface="Montserrat"/>
              <a:buChar char="■"/>
              <a:defRPr>
                <a:latin typeface="Montserrat"/>
                <a:ea typeface="Montserrat"/>
                <a:cs typeface="Montserrat"/>
                <a:sym typeface="Montserrat"/>
              </a:defRPr>
            </a:lvl9pPr>
          </a:lstStyle>
          <a:p/>
        </p:txBody>
      </p:sp>
      <p:sp>
        <p:nvSpPr>
          <p:cNvPr id="118" name="Google Shape;11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
        <p:nvSpPr>
          <p:cNvPr id="119" name="Google Shape;119;p26"/>
          <p:cNvSpPr txBox="1"/>
          <p:nvPr>
            <p:ph type="title"/>
          </p:nvPr>
        </p:nvSpPr>
        <p:spPr>
          <a:xfrm>
            <a:off x="873725" y="329300"/>
            <a:ext cx="75987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400"/>
              <a:buFont typeface="Montserrat"/>
              <a:buNone/>
              <a:defRPr b="1" sz="2400">
                <a:latin typeface="Montserrat"/>
                <a:ea typeface="Montserrat"/>
                <a:cs typeface="Montserrat"/>
                <a:sym typeface="Montserrat"/>
              </a:defRPr>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pic>
        <p:nvPicPr>
          <p:cNvPr descr="vo-surhuisterveen-CMYK.png" id="120" name="Google Shape;120;p26"/>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 tekst" type="title">
  <p:cSld name="TITLE">
    <p:spTree>
      <p:nvGrpSpPr>
        <p:cNvPr id="121" name="Shape 121"/>
        <p:cNvGrpSpPr/>
        <p:nvPr/>
      </p:nvGrpSpPr>
      <p:grpSpPr>
        <a:xfrm>
          <a:off x="0" y="0"/>
          <a:ext cx="0" cy="0"/>
          <a:chOff x="0" y="0"/>
          <a:chExt cx="0" cy="0"/>
        </a:xfrm>
      </p:grpSpPr>
      <p:sp>
        <p:nvSpPr>
          <p:cNvPr id="122" name="Google Shape;12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
        <p:nvSpPr>
          <p:cNvPr id="123" name="Google Shape;123;p27"/>
          <p:cNvSpPr txBox="1"/>
          <p:nvPr>
            <p:ph type="title"/>
          </p:nvPr>
        </p:nvSpPr>
        <p:spPr>
          <a:xfrm>
            <a:off x="402082" y="1534900"/>
            <a:ext cx="8279700" cy="10689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400"/>
              <a:buNone/>
              <a:defRPr b="1" sz="4800">
                <a:latin typeface="Montserrat"/>
                <a:ea typeface="Montserrat"/>
                <a:cs typeface="Montserrat"/>
                <a:sym typeface="Montserrat"/>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4" name="Google Shape;124;p27"/>
          <p:cNvSpPr txBox="1"/>
          <p:nvPr>
            <p:ph idx="1" type="subTitle"/>
          </p:nvPr>
        </p:nvSpPr>
        <p:spPr>
          <a:xfrm>
            <a:off x="2263575" y="3063100"/>
            <a:ext cx="6418200" cy="3936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b="1"/>
            </a:lvl1pPr>
            <a:lvl2pPr lvl="1" rtl="0" algn="r">
              <a:lnSpc>
                <a:spcPct val="115000"/>
              </a:lnSpc>
              <a:spcBef>
                <a:spcPts val="1600"/>
              </a:spcBef>
              <a:spcAft>
                <a:spcPts val="0"/>
              </a:spcAft>
              <a:buSzPts val="1400"/>
              <a:buNone/>
              <a:defRPr/>
            </a:lvl2pPr>
            <a:lvl3pPr lvl="2" rtl="0" algn="r">
              <a:lnSpc>
                <a:spcPct val="115000"/>
              </a:lnSpc>
              <a:spcBef>
                <a:spcPts val="1600"/>
              </a:spcBef>
              <a:spcAft>
                <a:spcPts val="0"/>
              </a:spcAft>
              <a:buSzPts val="1400"/>
              <a:buNone/>
              <a:defRPr/>
            </a:lvl3pPr>
            <a:lvl4pPr lvl="3" rtl="0" algn="r">
              <a:lnSpc>
                <a:spcPct val="115000"/>
              </a:lnSpc>
              <a:spcBef>
                <a:spcPts val="1600"/>
              </a:spcBef>
              <a:spcAft>
                <a:spcPts val="0"/>
              </a:spcAft>
              <a:buSzPts val="1400"/>
              <a:buNone/>
              <a:defRPr/>
            </a:lvl4pPr>
            <a:lvl5pPr lvl="4" rtl="0" algn="r">
              <a:lnSpc>
                <a:spcPct val="115000"/>
              </a:lnSpc>
              <a:spcBef>
                <a:spcPts val="1600"/>
              </a:spcBef>
              <a:spcAft>
                <a:spcPts val="0"/>
              </a:spcAft>
              <a:buSzPts val="1400"/>
              <a:buNone/>
              <a:defRPr/>
            </a:lvl5pPr>
            <a:lvl6pPr lvl="5" rtl="0" algn="r">
              <a:lnSpc>
                <a:spcPct val="115000"/>
              </a:lnSpc>
              <a:spcBef>
                <a:spcPts val="1600"/>
              </a:spcBef>
              <a:spcAft>
                <a:spcPts val="0"/>
              </a:spcAft>
              <a:buSzPts val="1400"/>
              <a:buNone/>
              <a:defRPr/>
            </a:lvl6pPr>
            <a:lvl7pPr lvl="6" rtl="0" algn="r">
              <a:lnSpc>
                <a:spcPct val="115000"/>
              </a:lnSpc>
              <a:spcBef>
                <a:spcPts val="1600"/>
              </a:spcBef>
              <a:spcAft>
                <a:spcPts val="0"/>
              </a:spcAft>
              <a:buSzPts val="1400"/>
              <a:buNone/>
              <a:defRPr/>
            </a:lvl7pPr>
            <a:lvl8pPr lvl="7" rtl="0" algn="r">
              <a:lnSpc>
                <a:spcPct val="115000"/>
              </a:lnSpc>
              <a:spcBef>
                <a:spcPts val="1600"/>
              </a:spcBef>
              <a:spcAft>
                <a:spcPts val="0"/>
              </a:spcAft>
              <a:buSzPts val="1400"/>
              <a:buNone/>
              <a:defRPr/>
            </a:lvl8pPr>
            <a:lvl9pPr lvl="8" rtl="0" algn="r">
              <a:lnSpc>
                <a:spcPct val="115000"/>
              </a:lnSpc>
              <a:spcBef>
                <a:spcPts val="1600"/>
              </a:spcBef>
              <a:spcAft>
                <a:spcPts val="1600"/>
              </a:spcAft>
              <a:buSzPts val="1400"/>
              <a:buNone/>
              <a:defRPr/>
            </a:lvl9pPr>
          </a:lstStyle>
          <a:p/>
        </p:txBody>
      </p:sp>
      <p:pic>
        <p:nvPicPr>
          <p:cNvPr descr="vo-surhuisterveen-CMYK.png" id="125" name="Google Shape;125;p27"/>
          <p:cNvPicPr preferRelativeResize="0"/>
          <p:nvPr/>
        </p:nvPicPr>
        <p:blipFill rotWithShape="1">
          <a:blip r:embed="rId2">
            <a:alphaModFix/>
          </a:blip>
          <a:srcRect b="-1029" l="0" r="-12561" t="1030"/>
          <a:stretch/>
        </p:blipFill>
        <p:spPr>
          <a:xfrm>
            <a:off x="457202" y="356152"/>
            <a:ext cx="3028375" cy="7386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 afbeelding">
  <p:cSld name="TITLE_2">
    <p:bg>
      <p:bgPr>
        <a:blipFill>
          <a:blip r:embed="rId2">
            <a:alphaModFix/>
          </a:blip>
          <a:stretch>
            <a:fillRect/>
          </a:stretch>
        </a:blipFill>
      </p:bgPr>
    </p:bg>
    <p:spTree>
      <p:nvGrpSpPr>
        <p:cNvPr id="126" name="Shape 126"/>
        <p:cNvGrpSpPr/>
        <p:nvPr/>
      </p:nvGrpSpPr>
      <p:grpSpPr>
        <a:xfrm>
          <a:off x="0" y="0"/>
          <a:ext cx="0" cy="0"/>
          <a:chOff x="0" y="0"/>
          <a:chExt cx="0" cy="0"/>
        </a:xfrm>
      </p:grpSpPr>
      <p:pic>
        <p:nvPicPr>
          <p:cNvPr descr="Asset 10@4x.png" id="127" name="Google Shape;127;p28"/>
          <p:cNvPicPr preferRelativeResize="0"/>
          <p:nvPr/>
        </p:nvPicPr>
        <p:blipFill rotWithShape="1">
          <a:blip r:embed="rId3">
            <a:alphaModFix/>
          </a:blip>
          <a:srcRect b="0" l="59" r="69" t="0"/>
          <a:stretch/>
        </p:blipFill>
        <p:spPr>
          <a:xfrm>
            <a:off x="0" y="0"/>
            <a:ext cx="5706824" cy="1912218"/>
          </a:xfrm>
          <a:prstGeom prst="rect">
            <a:avLst/>
          </a:prstGeom>
          <a:noFill/>
          <a:ln>
            <a:noFill/>
          </a:ln>
        </p:spPr>
      </p:pic>
      <p:sp>
        <p:nvSpPr>
          <p:cNvPr id="128" name="Google Shape;128;p28"/>
          <p:cNvSpPr/>
          <p:nvPr/>
        </p:nvSpPr>
        <p:spPr>
          <a:xfrm flipH="1">
            <a:off x="-39150" y="2969033"/>
            <a:ext cx="9222300" cy="1777800"/>
          </a:xfrm>
          <a:prstGeom prst="rtTriangle">
            <a:avLst/>
          </a:prstGeom>
          <a:solidFill>
            <a:srgbClr val="885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8"/>
          <p:cNvSpPr txBox="1"/>
          <p:nvPr>
            <p:ph idx="12" type="sldNum"/>
          </p:nvPr>
        </p:nvSpPr>
        <p:spPr>
          <a:xfrm>
            <a:off x="8472458" y="4983762"/>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pic>
        <p:nvPicPr>
          <p:cNvPr descr="vo-surhuisterveen-CMYK.png" id="130" name="Google Shape;130;p28"/>
          <p:cNvPicPr preferRelativeResize="0"/>
          <p:nvPr/>
        </p:nvPicPr>
        <p:blipFill rotWithShape="1">
          <a:blip r:embed="rId4">
            <a:alphaModFix/>
          </a:blip>
          <a:srcRect b="-1029" l="0" r="-12561" t="1030"/>
          <a:stretch/>
        </p:blipFill>
        <p:spPr>
          <a:xfrm>
            <a:off x="457202" y="356152"/>
            <a:ext cx="3028375" cy="738625"/>
          </a:xfrm>
          <a:prstGeom prst="rect">
            <a:avLst/>
          </a:prstGeom>
          <a:noFill/>
          <a:ln>
            <a:noFill/>
          </a:ln>
        </p:spPr>
      </p:pic>
      <p:sp>
        <p:nvSpPr>
          <p:cNvPr id="131" name="Google Shape;131;p28"/>
          <p:cNvSpPr txBox="1"/>
          <p:nvPr>
            <p:ph type="title"/>
          </p:nvPr>
        </p:nvSpPr>
        <p:spPr>
          <a:xfrm>
            <a:off x="396830" y="3310168"/>
            <a:ext cx="8279700" cy="10689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2400"/>
              <a:buNone/>
              <a:defRPr b="1" sz="4800">
                <a:solidFill>
                  <a:srgbClr val="FFFFFF"/>
                </a:solidFill>
                <a:latin typeface="Montserrat"/>
                <a:ea typeface="Montserrat"/>
                <a:cs typeface="Montserrat"/>
                <a:sym typeface="Montserrat"/>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2" name="Google Shape;132;p28"/>
          <p:cNvSpPr txBox="1"/>
          <p:nvPr>
            <p:ph idx="1" type="subTitle"/>
          </p:nvPr>
        </p:nvSpPr>
        <p:spPr>
          <a:xfrm>
            <a:off x="2216350" y="4157891"/>
            <a:ext cx="6418200" cy="3936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b="1">
                <a:solidFill>
                  <a:schemeClr val="lt1"/>
                </a:solidFill>
              </a:defRPr>
            </a:lvl1pPr>
            <a:lvl2pPr lvl="1" rtl="0" algn="r">
              <a:lnSpc>
                <a:spcPct val="115000"/>
              </a:lnSpc>
              <a:spcBef>
                <a:spcPts val="1600"/>
              </a:spcBef>
              <a:spcAft>
                <a:spcPts val="0"/>
              </a:spcAft>
              <a:buSzPts val="1400"/>
              <a:buNone/>
              <a:defRPr/>
            </a:lvl2pPr>
            <a:lvl3pPr lvl="2" rtl="0" algn="r">
              <a:lnSpc>
                <a:spcPct val="115000"/>
              </a:lnSpc>
              <a:spcBef>
                <a:spcPts val="1600"/>
              </a:spcBef>
              <a:spcAft>
                <a:spcPts val="0"/>
              </a:spcAft>
              <a:buSzPts val="1400"/>
              <a:buNone/>
              <a:defRPr/>
            </a:lvl3pPr>
            <a:lvl4pPr lvl="3" rtl="0" algn="r">
              <a:lnSpc>
                <a:spcPct val="115000"/>
              </a:lnSpc>
              <a:spcBef>
                <a:spcPts val="1600"/>
              </a:spcBef>
              <a:spcAft>
                <a:spcPts val="0"/>
              </a:spcAft>
              <a:buSzPts val="1400"/>
              <a:buNone/>
              <a:defRPr/>
            </a:lvl4pPr>
            <a:lvl5pPr lvl="4" rtl="0" algn="r">
              <a:lnSpc>
                <a:spcPct val="115000"/>
              </a:lnSpc>
              <a:spcBef>
                <a:spcPts val="1600"/>
              </a:spcBef>
              <a:spcAft>
                <a:spcPts val="0"/>
              </a:spcAft>
              <a:buSzPts val="1400"/>
              <a:buNone/>
              <a:defRPr/>
            </a:lvl5pPr>
            <a:lvl6pPr lvl="5" rtl="0" algn="r">
              <a:lnSpc>
                <a:spcPct val="115000"/>
              </a:lnSpc>
              <a:spcBef>
                <a:spcPts val="1600"/>
              </a:spcBef>
              <a:spcAft>
                <a:spcPts val="0"/>
              </a:spcAft>
              <a:buSzPts val="1400"/>
              <a:buNone/>
              <a:defRPr/>
            </a:lvl6pPr>
            <a:lvl7pPr lvl="6" rtl="0" algn="r">
              <a:lnSpc>
                <a:spcPct val="115000"/>
              </a:lnSpc>
              <a:spcBef>
                <a:spcPts val="1600"/>
              </a:spcBef>
              <a:spcAft>
                <a:spcPts val="0"/>
              </a:spcAft>
              <a:buSzPts val="1400"/>
              <a:buNone/>
              <a:defRPr/>
            </a:lvl7pPr>
            <a:lvl8pPr lvl="7" rtl="0" algn="r">
              <a:lnSpc>
                <a:spcPct val="115000"/>
              </a:lnSpc>
              <a:spcBef>
                <a:spcPts val="1600"/>
              </a:spcBef>
              <a:spcAft>
                <a:spcPts val="0"/>
              </a:spcAft>
              <a:buSzPts val="1400"/>
              <a:buNone/>
              <a:defRPr/>
            </a:lvl8pPr>
            <a:lvl9pPr lvl="8" rtl="0" algn="r">
              <a:lnSpc>
                <a:spcPct val="115000"/>
              </a:lnSpc>
              <a:spcBef>
                <a:spcPts val="1600"/>
              </a:spcBef>
              <a:spcAft>
                <a:spcPts val="1600"/>
              </a:spcAft>
              <a:buSzPts val="1400"/>
              <a:buNone/>
              <a:defRPr/>
            </a:lvl9pPr>
          </a:lstStyle>
          <a:p/>
        </p:txBody>
      </p:sp>
      <p:sp>
        <p:nvSpPr>
          <p:cNvPr id="133" name="Google Shape;133;p28"/>
          <p:cNvSpPr/>
          <p:nvPr/>
        </p:nvSpPr>
        <p:spPr>
          <a:xfrm>
            <a:off x="0" y="4740845"/>
            <a:ext cx="9144000" cy="792600"/>
          </a:xfrm>
          <a:prstGeom prst="rect">
            <a:avLst/>
          </a:prstGeom>
          <a:solidFill>
            <a:srgbClr val="885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 name="Shape 134"/>
        <p:cNvGrpSpPr/>
        <p:nvPr/>
      </p:nvGrpSpPr>
      <p:grpSpPr>
        <a:xfrm>
          <a:off x="0" y="0"/>
          <a:ext cx="0" cy="0"/>
          <a:chOff x="0" y="0"/>
          <a:chExt cx="0" cy="0"/>
        </a:xfrm>
      </p:grpSpPr>
      <p:sp>
        <p:nvSpPr>
          <p:cNvPr id="135" name="Google Shape;135;p29"/>
          <p:cNvSpPr txBox="1"/>
          <p:nvPr>
            <p:ph type="title"/>
          </p:nvPr>
        </p:nvSpPr>
        <p:spPr>
          <a:xfrm>
            <a:off x="873725" y="329294"/>
            <a:ext cx="85206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400"/>
              <a:buFont typeface="Montserrat"/>
              <a:buNone/>
              <a:defRPr b="1" sz="2400">
                <a:latin typeface="Montserrat"/>
                <a:ea typeface="Montserrat"/>
                <a:cs typeface="Montserrat"/>
                <a:sym typeface="Montserrat"/>
              </a:defRPr>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sp>
        <p:nvSpPr>
          <p:cNvPr id="136" name="Google Shape;13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
        <p:nvSpPr>
          <p:cNvPr id="137" name="Google Shape;137;p29"/>
          <p:cNvSpPr txBox="1"/>
          <p:nvPr/>
        </p:nvSpPr>
        <p:spPr>
          <a:xfrm>
            <a:off x="997075" y="1258425"/>
            <a:ext cx="7266300" cy="3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46278"/>
              </a:solidFill>
              <a:latin typeface="Montserrat"/>
              <a:ea typeface="Montserrat"/>
              <a:cs typeface="Montserrat"/>
              <a:sym typeface="Montserrat"/>
            </a:endParaRPr>
          </a:p>
        </p:txBody>
      </p:sp>
      <p:sp>
        <p:nvSpPr>
          <p:cNvPr id="138" name="Google Shape;138;p29"/>
          <p:cNvSpPr txBox="1"/>
          <p:nvPr/>
        </p:nvSpPr>
        <p:spPr>
          <a:xfrm>
            <a:off x="466625" y="1475075"/>
            <a:ext cx="8165700" cy="307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46278"/>
              </a:solidFill>
              <a:latin typeface="Montserrat"/>
              <a:ea typeface="Montserrat"/>
              <a:cs typeface="Montserrat"/>
              <a:sym typeface="Montserrat"/>
            </a:endParaRPr>
          </a:p>
        </p:txBody>
      </p:sp>
      <p:pic>
        <p:nvPicPr>
          <p:cNvPr descr="vo-surhuisterveen-CMYK.png" id="139" name="Google Shape;139;p29"/>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30"/>
          <p:cNvSpPr txBox="1"/>
          <p:nvPr>
            <p:ph idx="1" type="body"/>
          </p:nvPr>
        </p:nvSpPr>
        <p:spPr>
          <a:xfrm>
            <a:off x="873725" y="1152475"/>
            <a:ext cx="34380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Font typeface="Montserrat"/>
              <a:buChar char="●"/>
              <a:defRPr>
                <a:latin typeface="Montserrat"/>
                <a:ea typeface="Montserrat"/>
                <a:cs typeface="Montserrat"/>
                <a:sym typeface="Montserrat"/>
              </a:defRPr>
            </a:lvl1pPr>
            <a:lvl2pPr indent="-330200" lvl="1" marL="914400" rtl="0" algn="l">
              <a:lnSpc>
                <a:spcPct val="115000"/>
              </a:lnSpc>
              <a:spcBef>
                <a:spcPts val="0"/>
              </a:spcBef>
              <a:spcAft>
                <a:spcPts val="0"/>
              </a:spcAft>
              <a:buSzPts val="1600"/>
              <a:buFont typeface="Montserrat"/>
              <a:buChar char="○"/>
              <a:defRPr sz="1600">
                <a:latin typeface="Montserrat"/>
                <a:ea typeface="Montserrat"/>
                <a:cs typeface="Montserrat"/>
                <a:sym typeface="Montserrat"/>
              </a:defRPr>
            </a:lvl2pPr>
            <a:lvl3pPr indent="-317500" lvl="2" marL="1371600" rtl="0" algn="l">
              <a:lnSpc>
                <a:spcPct val="115000"/>
              </a:lnSpc>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lgn="l">
              <a:lnSpc>
                <a:spcPct val="115000"/>
              </a:lnSpc>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0"/>
              </a:spcBef>
              <a:spcAft>
                <a:spcPts val="0"/>
              </a:spcAft>
              <a:buSzPts val="1400"/>
              <a:buFont typeface="Montserrat"/>
              <a:buChar char="○"/>
              <a:defRPr>
                <a:latin typeface="Montserrat"/>
                <a:ea typeface="Montserrat"/>
                <a:cs typeface="Montserrat"/>
                <a:sym typeface="Montserrat"/>
              </a:defRPr>
            </a:lvl8pPr>
            <a:lvl9pPr indent="-304800" lvl="8" marL="4114800" rtl="0" algn="l">
              <a:lnSpc>
                <a:spcPct val="115000"/>
              </a:lnSpc>
              <a:spcBef>
                <a:spcPts val="0"/>
              </a:spcBef>
              <a:spcAft>
                <a:spcPts val="0"/>
              </a:spcAft>
              <a:buSzPts val="1200"/>
              <a:buFont typeface="Montserrat"/>
              <a:buChar char="■"/>
              <a:defRPr sz="1200">
                <a:latin typeface="Montserrat"/>
                <a:ea typeface="Montserrat"/>
                <a:cs typeface="Montserrat"/>
                <a:sym typeface="Montserrat"/>
              </a:defRPr>
            </a:lvl9pPr>
          </a:lstStyle>
          <a:p/>
        </p:txBody>
      </p:sp>
      <p:sp>
        <p:nvSpPr>
          <p:cNvPr id="142" name="Google Shape;142;p30"/>
          <p:cNvSpPr txBox="1"/>
          <p:nvPr>
            <p:ph idx="2" type="body"/>
          </p:nvPr>
        </p:nvSpPr>
        <p:spPr>
          <a:xfrm>
            <a:off x="4832400" y="1152475"/>
            <a:ext cx="34380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Font typeface="Montserrat"/>
              <a:buChar char="●"/>
              <a:defRPr>
                <a:latin typeface="Montserrat"/>
                <a:ea typeface="Montserrat"/>
                <a:cs typeface="Montserrat"/>
                <a:sym typeface="Montserrat"/>
              </a:defRPr>
            </a:lvl1pPr>
            <a:lvl2pPr indent="-330200" lvl="1" marL="914400" rtl="0" algn="l">
              <a:lnSpc>
                <a:spcPct val="115000"/>
              </a:lnSpc>
              <a:spcBef>
                <a:spcPts val="0"/>
              </a:spcBef>
              <a:spcAft>
                <a:spcPts val="0"/>
              </a:spcAft>
              <a:buSzPts val="1600"/>
              <a:buFont typeface="Montserrat"/>
              <a:buChar char="○"/>
              <a:defRPr sz="1600">
                <a:latin typeface="Montserrat"/>
                <a:ea typeface="Montserrat"/>
                <a:cs typeface="Montserrat"/>
                <a:sym typeface="Montserrat"/>
              </a:defRPr>
            </a:lvl2pPr>
            <a:lvl3pPr indent="-317500" lvl="2" marL="1371600" rtl="0" algn="l">
              <a:lnSpc>
                <a:spcPct val="115000"/>
              </a:lnSpc>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lgn="l">
              <a:lnSpc>
                <a:spcPct val="115000"/>
              </a:lnSpc>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0"/>
              </a:spcBef>
              <a:spcAft>
                <a:spcPts val="0"/>
              </a:spcAft>
              <a:buSzPts val="1400"/>
              <a:buFont typeface="Montserrat"/>
              <a:buChar char="○"/>
              <a:defRPr>
                <a:latin typeface="Montserrat"/>
                <a:ea typeface="Montserrat"/>
                <a:cs typeface="Montserrat"/>
                <a:sym typeface="Montserrat"/>
              </a:defRPr>
            </a:lvl8pPr>
            <a:lvl9pPr indent="-304800" lvl="8" marL="4114800" rtl="0" algn="l">
              <a:lnSpc>
                <a:spcPct val="115000"/>
              </a:lnSpc>
              <a:spcBef>
                <a:spcPts val="0"/>
              </a:spcBef>
              <a:spcAft>
                <a:spcPts val="1600"/>
              </a:spcAft>
              <a:buSzPts val="1200"/>
              <a:buFont typeface="Montserrat"/>
              <a:buChar char="■"/>
              <a:defRPr sz="1200">
                <a:latin typeface="Montserrat"/>
                <a:ea typeface="Montserrat"/>
                <a:cs typeface="Montserrat"/>
                <a:sym typeface="Montserrat"/>
              </a:defRPr>
            </a:lvl9pPr>
          </a:lstStyle>
          <a:p/>
        </p:txBody>
      </p:sp>
      <p:sp>
        <p:nvSpPr>
          <p:cNvPr id="143" name="Google Shape;14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
        <p:nvSpPr>
          <p:cNvPr id="144" name="Google Shape;144;p30"/>
          <p:cNvSpPr txBox="1"/>
          <p:nvPr>
            <p:ph type="title"/>
          </p:nvPr>
        </p:nvSpPr>
        <p:spPr>
          <a:xfrm>
            <a:off x="873725" y="329300"/>
            <a:ext cx="75987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400"/>
              <a:buFont typeface="Montserrat"/>
              <a:buNone/>
              <a:defRPr b="1" sz="2400">
                <a:latin typeface="Montserrat"/>
                <a:ea typeface="Montserrat"/>
                <a:cs typeface="Montserrat"/>
                <a:sym typeface="Montserrat"/>
              </a:defRPr>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pic>
        <p:nvPicPr>
          <p:cNvPr descr="vo-surhuisterveen-CMYK.png" id="145" name="Google Shape;145;p30"/>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
        <p:nvSpPr>
          <p:cNvPr id="148" name="Google Shape;148;p31"/>
          <p:cNvSpPr txBox="1"/>
          <p:nvPr>
            <p:ph type="title"/>
          </p:nvPr>
        </p:nvSpPr>
        <p:spPr>
          <a:xfrm>
            <a:off x="873725" y="329294"/>
            <a:ext cx="85206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400"/>
              <a:buFont typeface="Montserrat"/>
              <a:buNone/>
              <a:defRPr b="1" sz="2400">
                <a:latin typeface="Montserrat"/>
                <a:ea typeface="Montserrat"/>
                <a:cs typeface="Montserrat"/>
                <a:sym typeface="Montserrat"/>
              </a:defRPr>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pic>
        <p:nvPicPr>
          <p:cNvPr descr="vo-surhuisterveen-CMYK.png" id="149" name="Google Shape;149;p31"/>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sp>
        <p:nvSpPr>
          <p:cNvPr id="151" name="Google Shape;151;p32"/>
          <p:cNvSpPr txBox="1"/>
          <p:nvPr>
            <p:ph idx="1" type="body"/>
          </p:nvPr>
        </p:nvSpPr>
        <p:spPr>
          <a:xfrm>
            <a:off x="873725" y="1389600"/>
            <a:ext cx="2808000" cy="3179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Font typeface="Montserrat"/>
              <a:buChar char="●"/>
              <a:defRPr>
                <a:latin typeface="Montserrat"/>
                <a:ea typeface="Montserrat"/>
                <a:cs typeface="Montserrat"/>
                <a:sym typeface="Montserrat"/>
              </a:defRPr>
            </a:lvl1pPr>
            <a:lvl2pPr indent="-330200" lvl="1" marL="914400" rtl="0" algn="l">
              <a:lnSpc>
                <a:spcPct val="115000"/>
              </a:lnSpc>
              <a:spcBef>
                <a:spcPts val="0"/>
              </a:spcBef>
              <a:spcAft>
                <a:spcPts val="0"/>
              </a:spcAft>
              <a:buSzPts val="1600"/>
              <a:buFont typeface="Montserrat"/>
              <a:buChar char="○"/>
              <a:defRPr sz="1600">
                <a:latin typeface="Montserrat"/>
                <a:ea typeface="Montserrat"/>
                <a:cs typeface="Montserrat"/>
                <a:sym typeface="Montserrat"/>
              </a:defRPr>
            </a:lvl2pPr>
            <a:lvl3pPr indent="-317500" lvl="2" marL="1371600" rtl="0" algn="l">
              <a:lnSpc>
                <a:spcPct val="115000"/>
              </a:lnSpc>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lgn="l">
              <a:lnSpc>
                <a:spcPct val="115000"/>
              </a:lnSpc>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lgn="l">
              <a:lnSpc>
                <a:spcPct val="115000"/>
              </a:lnSpc>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lgn="l">
              <a:lnSpc>
                <a:spcPct val="115000"/>
              </a:lnSpc>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lgn="l">
              <a:lnSpc>
                <a:spcPct val="115000"/>
              </a:lnSpc>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lgn="l">
              <a:lnSpc>
                <a:spcPct val="115000"/>
              </a:lnSpc>
              <a:spcBef>
                <a:spcPts val="0"/>
              </a:spcBef>
              <a:spcAft>
                <a:spcPts val="0"/>
              </a:spcAft>
              <a:buSzPts val="1400"/>
              <a:buFont typeface="Montserrat"/>
              <a:buChar char="○"/>
              <a:defRPr>
                <a:latin typeface="Montserrat"/>
                <a:ea typeface="Montserrat"/>
                <a:cs typeface="Montserrat"/>
                <a:sym typeface="Montserrat"/>
              </a:defRPr>
            </a:lvl8pPr>
            <a:lvl9pPr indent="-317500" lvl="8" marL="4114800" rtl="0" algn="l">
              <a:lnSpc>
                <a:spcPct val="115000"/>
              </a:lnSpc>
              <a:spcBef>
                <a:spcPts val="0"/>
              </a:spcBef>
              <a:spcAft>
                <a:spcPts val="0"/>
              </a:spcAft>
              <a:buSzPts val="1400"/>
              <a:buFont typeface="Montserrat"/>
              <a:buChar char="■"/>
              <a:defRPr>
                <a:latin typeface="Montserrat"/>
                <a:ea typeface="Montserrat"/>
                <a:cs typeface="Montserrat"/>
                <a:sym typeface="Montserrat"/>
              </a:defRPr>
            </a:lvl9pPr>
          </a:lstStyle>
          <a:p/>
        </p:txBody>
      </p:sp>
      <p:sp>
        <p:nvSpPr>
          <p:cNvPr id="152" name="Google Shape;15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
        <p:nvSpPr>
          <p:cNvPr id="153" name="Google Shape;153;p32"/>
          <p:cNvSpPr txBox="1"/>
          <p:nvPr>
            <p:ph type="title"/>
          </p:nvPr>
        </p:nvSpPr>
        <p:spPr>
          <a:xfrm>
            <a:off x="873725" y="425150"/>
            <a:ext cx="3837600" cy="8070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400"/>
              <a:buFont typeface="Montserrat"/>
              <a:buNone/>
              <a:defRPr b="1" sz="2400">
                <a:latin typeface="Montserrat"/>
                <a:ea typeface="Montserrat"/>
                <a:cs typeface="Montserrat"/>
                <a:sym typeface="Montserrat"/>
              </a:defRPr>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pic>
        <p:nvPicPr>
          <p:cNvPr descr="vo-surhuisterveen-CMYK.png" id="154" name="Google Shape;154;p32"/>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5" name="Shape 155"/>
        <p:cNvGrpSpPr/>
        <p:nvPr/>
      </p:nvGrpSpPr>
      <p:grpSpPr>
        <a:xfrm>
          <a:off x="0" y="0"/>
          <a:ext cx="0" cy="0"/>
          <a:chOff x="0" y="0"/>
          <a:chExt cx="0" cy="0"/>
        </a:xfrm>
      </p:grpSpPr>
      <p:sp>
        <p:nvSpPr>
          <p:cNvPr id="156" name="Google Shape;15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
        <p:nvSpPr>
          <p:cNvPr id="157" name="Google Shape;157;p33"/>
          <p:cNvSpPr txBox="1"/>
          <p:nvPr>
            <p:ph type="title"/>
          </p:nvPr>
        </p:nvSpPr>
        <p:spPr>
          <a:xfrm>
            <a:off x="344350" y="917335"/>
            <a:ext cx="8279700" cy="29760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400"/>
              <a:buNone/>
              <a:defRPr b="1" sz="4800">
                <a:latin typeface="Montserrat"/>
                <a:ea typeface="Montserrat"/>
                <a:cs typeface="Montserrat"/>
                <a:sym typeface="Montserrat"/>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descr="vo-surhuisterveen-CMYK.png" id="158" name="Google Shape;158;p33"/>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59" name="Shape 159"/>
        <p:cNvGrpSpPr/>
        <p:nvPr/>
      </p:nvGrpSpPr>
      <p:grpSpPr>
        <a:xfrm>
          <a:off x="0" y="0"/>
          <a:ext cx="0" cy="0"/>
          <a:chOff x="0" y="0"/>
          <a:chExt cx="0" cy="0"/>
        </a:xfrm>
      </p:grpSpPr>
      <p:pic>
        <p:nvPicPr>
          <p:cNvPr descr="Asset 10@4x.png" id="160" name="Google Shape;160;p34"/>
          <p:cNvPicPr preferRelativeResize="0"/>
          <p:nvPr/>
        </p:nvPicPr>
        <p:blipFill rotWithShape="1">
          <a:blip r:embed="rId3">
            <a:alphaModFix/>
          </a:blip>
          <a:srcRect b="0" l="59" r="69" t="0"/>
          <a:stretch/>
        </p:blipFill>
        <p:spPr>
          <a:xfrm>
            <a:off x="0" y="0"/>
            <a:ext cx="3916707" cy="1312387"/>
          </a:xfrm>
          <a:prstGeom prst="rect">
            <a:avLst/>
          </a:prstGeom>
          <a:noFill/>
          <a:ln>
            <a:noFill/>
          </a:ln>
        </p:spPr>
      </p:pic>
      <p:sp>
        <p:nvSpPr>
          <p:cNvPr id="161" name="Google Shape;16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pic>
        <p:nvPicPr>
          <p:cNvPr descr="Asset 10@4x.png" id="162" name="Google Shape;162;p34"/>
          <p:cNvPicPr preferRelativeResize="0"/>
          <p:nvPr/>
        </p:nvPicPr>
        <p:blipFill rotWithShape="1">
          <a:blip r:embed="rId3">
            <a:alphaModFix/>
          </a:blip>
          <a:srcRect b="0" l="59" r="69" t="0"/>
          <a:stretch/>
        </p:blipFill>
        <p:spPr>
          <a:xfrm rot="10800000">
            <a:off x="5227294" y="3861613"/>
            <a:ext cx="3916707" cy="1312387"/>
          </a:xfrm>
          <a:prstGeom prst="rect">
            <a:avLst/>
          </a:prstGeom>
          <a:noFill/>
          <a:ln>
            <a:noFill/>
          </a:ln>
        </p:spPr>
      </p:pic>
      <p:pic>
        <p:nvPicPr>
          <p:cNvPr descr="vo-surhuisterveen-CMYK.png" id="163" name="Google Shape;163;p34"/>
          <p:cNvPicPr preferRelativeResize="0"/>
          <p:nvPr/>
        </p:nvPicPr>
        <p:blipFill rotWithShape="1">
          <a:blip r:embed="rId4">
            <a:alphaModFix/>
          </a:blip>
          <a:srcRect b="-1029" l="0" r="82900" t="1030"/>
          <a:stretch/>
        </p:blipFill>
        <p:spPr>
          <a:xfrm>
            <a:off x="362467" y="270933"/>
            <a:ext cx="251925" cy="40447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p:cSld name="CUSTOM">
    <p:spTree>
      <p:nvGrpSpPr>
        <p:cNvPr id="164" name="Shape 164"/>
        <p:cNvGrpSpPr/>
        <p:nvPr/>
      </p:nvGrpSpPr>
      <p:grpSpPr>
        <a:xfrm>
          <a:off x="0" y="0"/>
          <a:ext cx="0" cy="0"/>
          <a:chOff x="0" y="0"/>
          <a:chExt cx="0" cy="0"/>
        </a:xfrm>
      </p:grpSpPr>
      <p:pic>
        <p:nvPicPr>
          <p:cNvPr descr="vo-surhuisterveen-CMYK.png" id="165" name="Google Shape;165;p35"/>
          <p:cNvPicPr preferRelativeResize="0"/>
          <p:nvPr/>
        </p:nvPicPr>
        <p:blipFill rotWithShape="1">
          <a:blip r:embed="rId2">
            <a:alphaModFix/>
          </a:blip>
          <a:srcRect b="-1029" l="0" r="82900" t="1030"/>
          <a:stretch/>
        </p:blipFill>
        <p:spPr>
          <a:xfrm>
            <a:off x="457202" y="459275"/>
            <a:ext cx="460050" cy="7386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tabel" type="tbl">
  <p:cSld name="TABLE">
    <p:spTree>
      <p:nvGrpSpPr>
        <p:cNvPr id="166" name="Shape 166"/>
        <p:cNvGrpSpPr/>
        <p:nvPr/>
      </p:nvGrpSpPr>
      <p:grpSpPr>
        <a:xfrm>
          <a:off x="0" y="0"/>
          <a:ext cx="0" cy="0"/>
          <a:chOff x="0" y="0"/>
          <a:chExt cx="0" cy="0"/>
        </a:xfrm>
      </p:grpSpPr>
      <p:sp>
        <p:nvSpPr>
          <p:cNvPr id="167" name="Google Shape;167;p36"/>
          <p:cNvSpPr txBox="1"/>
          <p:nvPr>
            <p:ph type="title"/>
          </p:nvPr>
        </p:nvSpPr>
        <p:spPr>
          <a:xfrm>
            <a:off x="685800" y="114300"/>
            <a:ext cx="6870600" cy="1200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1" i="0" sz="4100" u="none" cap="none" strike="noStrike">
                <a:solidFill>
                  <a:schemeClr val="dk2"/>
                </a:solidFill>
                <a:latin typeface="Rambla"/>
                <a:ea typeface="Rambla"/>
                <a:cs typeface="Rambla"/>
                <a:sym typeface="Rambla"/>
              </a:defRPr>
            </a:lvl1pPr>
            <a:lvl2pPr lvl="1" marR="0" rtl="0" algn="l">
              <a:lnSpc>
                <a:spcPct val="100000"/>
              </a:lnSpc>
              <a:spcBef>
                <a:spcPts val="0"/>
              </a:spcBef>
              <a:spcAft>
                <a:spcPts val="0"/>
              </a:spcAft>
              <a:buClr>
                <a:schemeClr val="dk2"/>
              </a:buClr>
              <a:buSzPts val="1400"/>
              <a:buFont typeface="Rambla"/>
              <a:buNone/>
              <a:defRPr b="1" i="0" sz="4100" u="none" cap="none" strike="noStrike">
                <a:solidFill>
                  <a:schemeClr val="dk2"/>
                </a:solidFill>
                <a:latin typeface="Rambla"/>
                <a:ea typeface="Rambla"/>
                <a:cs typeface="Rambla"/>
                <a:sym typeface="Rambla"/>
              </a:defRPr>
            </a:lvl2pPr>
            <a:lvl3pPr lvl="2" marR="0" rtl="0" algn="l">
              <a:lnSpc>
                <a:spcPct val="100000"/>
              </a:lnSpc>
              <a:spcBef>
                <a:spcPts val="0"/>
              </a:spcBef>
              <a:spcAft>
                <a:spcPts val="0"/>
              </a:spcAft>
              <a:buClr>
                <a:schemeClr val="dk2"/>
              </a:buClr>
              <a:buSzPts val="1400"/>
              <a:buFont typeface="Rambla"/>
              <a:buNone/>
              <a:defRPr b="1" i="0" sz="4100" u="none" cap="none" strike="noStrike">
                <a:solidFill>
                  <a:schemeClr val="dk2"/>
                </a:solidFill>
                <a:latin typeface="Rambla"/>
                <a:ea typeface="Rambla"/>
                <a:cs typeface="Rambla"/>
                <a:sym typeface="Rambla"/>
              </a:defRPr>
            </a:lvl3pPr>
            <a:lvl4pPr lvl="3" marR="0" rtl="0" algn="l">
              <a:lnSpc>
                <a:spcPct val="100000"/>
              </a:lnSpc>
              <a:spcBef>
                <a:spcPts val="0"/>
              </a:spcBef>
              <a:spcAft>
                <a:spcPts val="0"/>
              </a:spcAft>
              <a:buClr>
                <a:schemeClr val="dk2"/>
              </a:buClr>
              <a:buSzPts val="1400"/>
              <a:buFont typeface="Rambla"/>
              <a:buNone/>
              <a:defRPr b="1" i="0" sz="4100" u="none" cap="none" strike="noStrike">
                <a:solidFill>
                  <a:schemeClr val="dk2"/>
                </a:solidFill>
                <a:latin typeface="Rambla"/>
                <a:ea typeface="Rambla"/>
                <a:cs typeface="Rambla"/>
                <a:sym typeface="Rambla"/>
              </a:defRPr>
            </a:lvl4pPr>
            <a:lvl5pPr lvl="4" marR="0" rtl="0" algn="l">
              <a:lnSpc>
                <a:spcPct val="100000"/>
              </a:lnSpc>
              <a:spcBef>
                <a:spcPts val="0"/>
              </a:spcBef>
              <a:spcAft>
                <a:spcPts val="0"/>
              </a:spcAft>
              <a:buClr>
                <a:schemeClr val="dk2"/>
              </a:buClr>
              <a:buSzPts val="1400"/>
              <a:buFont typeface="Rambla"/>
              <a:buNone/>
              <a:defRPr b="1" i="0" sz="4100" u="none" cap="none" strike="noStrike">
                <a:solidFill>
                  <a:schemeClr val="dk2"/>
                </a:solidFill>
                <a:latin typeface="Rambla"/>
                <a:ea typeface="Rambla"/>
                <a:cs typeface="Rambla"/>
                <a:sym typeface="Rambla"/>
              </a:defRPr>
            </a:lvl5pPr>
            <a:lvl6pPr lvl="5" marR="0" rtl="0" algn="l">
              <a:lnSpc>
                <a:spcPct val="100000"/>
              </a:lnSpc>
              <a:spcBef>
                <a:spcPts val="0"/>
              </a:spcBef>
              <a:spcAft>
                <a:spcPts val="0"/>
              </a:spcAft>
              <a:buClr>
                <a:schemeClr val="dk2"/>
              </a:buClr>
              <a:buSzPts val="1400"/>
              <a:buFont typeface="Rambla"/>
              <a:buNone/>
              <a:defRPr b="1" i="0" sz="4100" u="none" cap="none" strike="noStrike">
                <a:solidFill>
                  <a:schemeClr val="dk2"/>
                </a:solidFill>
                <a:latin typeface="Rambla"/>
                <a:ea typeface="Rambla"/>
                <a:cs typeface="Rambla"/>
                <a:sym typeface="Rambla"/>
              </a:defRPr>
            </a:lvl6pPr>
            <a:lvl7pPr lvl="6" marR="0" rtl="0" algn="l">
              <a:lnSpc>
                <a:spcPct val="100000"/>
              </a:lnSpc>
              <a:spcBef>
                <a:spcPts val="0"/>
              </a:spcBef>
              <a:spcAft>
                <a:spcPts val="0"/>
              </a:spcAft>
              <a:buClr>
                <a:schemeClr val="dk2"/>
              </a:buClr>
              <a:buSzPts val="1400"/>
              <a:buFont typeface="Rambla"/>
              <a:buNone/>
              <a:defRPr b="1" i="0" sz="4100" u="none" cap="none" strike="noStrike">
                <a:solidFill>
                  <a:schemeClr val="dk2"/>
                </a:solidFill>
                <a:latin typeface="Rambla"/>
                <a:ea typeface="Rambla"/>
                <a:cs typeface="Rambla"/>
                <a:sym typeface="Rambla"/>
              </a:defRPr>
            </a:lvl7pPr>
            <a:lvl8pPr lvl="7" marR="0" rtl="0" algn="l">
              <a:lnSpc>
                <a:spcPct val="100000"/>
              </a:lnSpc>
              <a:spcBef>
                <a:spcPts val="0"/>
              </a:spcBef>
              <a:spcAft>
                <a:spcPts val="0"/>
              </a:spcAft>
              <a:buClr>
                <a:schemeClr val="dk2"/>
              </a:buClr>
              <a:buSzPts val="1400"/>
              <a:buFont typeface="Rambla"/>
              <a:buNone/>
              <a:defRPr b="1" i="0" sz="4100" u="none" cap="none" strike="noStrike">
                <a:solidFill>
                  <a:schemeClr val="dk2"/>
                </a:solidFill>
                <a:latin typeface="Rambla"/>
                <a:ea typeface="Rambla"/>
                <a:cs typeface="Rambla"/>
                <a:sym typeface="Rambla"/>
              </a:defRPr>
            </a:lvl8pPr>
            <a:lvl9pPr lvl="8" marR="0" rtl="0" algn="l">
              <a:lnSpc>
                <a:spcPct val="100000"/>
              </a:lnSpc>
              <a:spcBef>
                <a:spcPts val="0"/>
              </a:spcBef>
              <a:spcAft>
                <a:spcPts val="0"/>
              </a:spcAft>
              <a:buClr>
                <a:schemeClr val="dk2"/>
              </a:buClr>
              <a:buSzPts val="1400"/>
              <a:buFont typeface="Rambla"/>
              <a:buNone/>
              <a:defRPr b="1" i="0" sz="4100" u="none" cap="none" strike="noStrike">
                <a:solidFill>
                  <a:schemeClr val="dk2"/>
                </a:solidFill>
                <a:latin typeface="Rambla"/>
                <a:ea typeface="Rambla"/>
                <a:cs typeface="Rambla"/>
                <a:sym typeface="Rambla"/>
              </a:defRPr>
            </a:lvl9pPr>
          </a:lstStyle>
          <a:p/>
        </p:txBody>
      </p:sp>
      <p:sp>
        <p:nvSpPr>
          <p:cNvPr id="168" name="Google Shape;168;p36"/>
          <p:cNvSpPr txBox="1"/>
          <p:nvPr>
            <p:ph idx="10" type="dt"/>
          </p:nvPr>
        </p:nvSpPr>
        <p:spPr>
          <a:xfrm>
            <a:off x="6727825" y="4806553"/>
            <a:ext cx="1919400" cy="273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Rambla"/>
              <a:buNone/>
              <a:defRPr b="0" i="0" sz="1000" u="none" cap="none" strike="noStrike">
                <a:solidFill>
                  <a:srgbClr val="000000"/>
                </a:solidFill>
                <a:latin typeface="Rambla"/>
                <a:ea typeface="Rambla"/>
                <a:cs typeface="Rambla"/>
                <a:sym typeface="Rambla"/>
              </a:defRPr>
            </a:lvl1pPr>
            <a:lvl2pPr lvl="1"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9pPr>
          </a:lstStyle>
          <a:p/>
        </p:txBody>
      </p:sp>
      <p:sp>
        <p:nvSpPr>
          <p:cNvPr id="169" name="Google Shape;169;p36"/>
          <p:cNvSpPr txBox="1"/>
          <p:nvPr>
            <p:ph idx="11" type="ftr"/>
          </p:nvPr>
        </p:nvSpPr>
        <p:spPr>
          <a:xfrm>
            <a:off x="4379912" y="4806553"/>
            <a:ext cx="2351100" cy="273900"/>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Rambla"/>
              <a:buNone/>
              <a:defRPr b="0" i="0" sz="1000" u="none" cap="none" strike="noStrike">
                <a:solidFill>
                  <a:srgbClr val="000000"/>
                </a:solidFill>
                <a:latin typeface="Rambla"/>
                <a:ea typeface="Rambla"/>
                <a:cs typeface="Rambla"/>
                <a:sym typeface="Rambla"/>
              </a:defRPr>
            </a:lvl1pPr>
            <a:lvl2pPr lvl="1"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chemeClr val="dk1"/>
              </a:buClr>
              <a:buSzPts val="1400"/>
              <a:buFont typeface="Rambla"/>
              <a:buNone/>
              <a:defRPr b="0" i="0" sz="1800" u="none" cap="none" strike="noStrike">
                <a:solidFill>
                  <a:schemeClr val="dk1"/>
                </a:solidFill>
                <a:latin typeface="Rambla"/>
                <a:ea typeface="Rambla"/>
                <a:cs typeface="Rambla"/>
                <a:sym typeface="Rambla"/>
              </a:defRPr>
            </a:lvl9pPr>
          </a:lstStyle>
          <a:p/>
        </p:txBody>
      </p:sp>
      <p:sp>
        <p:nvSpPr>
          <p:cNvPr id="170" name="Google Shape;170;p36"/>
          <p:cNvSpPr txBox="1"/>
          <p:nvPr>
            <p:ph idx="12" type="sldNum"/>
          </p:nvPr>
        </p:nvSpPr>
        <p:spPr>
          <a:xfrm>
            <a:off x="8647113" y="4806553"/>
            <a:ext cx="366600" cy="273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1pPr>
            <a:lvl2pPr indent="0" lvl="1"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2pPr>
            <a:lvl3pPr indent="0" lvl="2"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3pPr>
            <a:lvl4pPr indent="0" lvl="3"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4pPr>
            <a:lvl5pPr indent="0" lvl="4"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5pPr>
            <a:lvl6pPr indent="0" lvl="5"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6pPr>
            <a:lvl7pPr indent="0" lvl="6"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7pPr>
            <a:lvl8pPr indent="0" lvl="7"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8pPr>
            <a:lvl9pPr indent="0" lvl="8" marL="0" marR="0" rtl="0" algn="r">
              <a:lnSpc>
                <a:spcPct val="100000"/>
              </a:lnSpc>
              <a:spcBef>
                <a:spcPts val="0"/>
              </a:spcBef>
              <a:spcAft>
                <a:spcPts val="0"/>
              </a:spcAft>
              <a:buClr>
                <a:srgbClr val="000000"/>
              </a:buClr>
              <a:buSzPts val="1000"/>
              <a:buFont typeface="Rambla"/>
              <a:buNone/>
              <a:defRPr b="0" i="0" sz="1000" u="none" cap="none" strike="noStrike">
                <a:solidFill>
                  <a:srgbClr val="000000"/>
                </a:solidFill>
                <a:latin typeface="Rambla"/>
                <a:ea typeface="Rambla"/>
                <a:cs typeface="Rambla"/>
                <a:sym typeface="Rambl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en object" type="obj">
  <p:cSld name="OBJECT">
    <p:spTree>
      <p:nvGrpSpPr>
        <p:cNvPr id="171" name="Shape 171"/>
        <p:cNvGrpSpPr/>
        <p:nvPr/>
      </p:nvGrpSpPr>
      <p:grpSpPr>
        <a:xfrm>
          <a:off x="0" y="0"/>
          <a:ext cx="0" cy="0"/>
          <a:chOff x="0" y="0"/>
          <a:chExt cx="0" cy="0"/>
        </a:xfrm>
      </p:grpSpPr>
      <p:sp>
        <p:nvSpPr>
          <p:cNvPr id="172" name="Google Shape;172;p37"/>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3" name="Google Shape;173;p3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400"/>
              <a:buFont typeface="Arial"/>
              <a:buNone/>
              <a:defRPr sz="1800"/>
            </a:lvl2pPr>
            <a:lvl3pPr lvl="2" rtl="0" algn="l">
              <a:lnSpc>
                <a:spcPct val="100000"/>
              </a:lnSpc>
              <a:spcBef>
                <a:spcPts val="0"/>
              </a:spcBef>
              <a:spcAft>
                <a:spcPts val="0"/>
              </a:spcAft>
              <a:buSzPts val="1400"/>
              <a:buFont typeface="Arial"/>
              <a:buNone/>
              <a:defRPr sz="1800"/>
            </a:lvl3pPr>
            <a:lvl4pPr lvl="3" rtl="0" algn="l">
              <a:lnSpc>
                <a:spcPct val="100000"/>
              </a:lnSpc>
              <a:spcBef>
                <a:spcPts val="0"/>
              </a:spcBef>
              <a:spcAft>
                <a:spcPts val="0"/>
              </a:spcAft>
              <a:buSzPts val="1400"/>
              <a:buFont typeface="Arial"/>
              <a:buNone/>
              <a:defRPr sz="1800"/>
            </a:lvl4pPr>
            <a:lvl5pPr lvl="4" rtl="0" algn="l">
              <a:lnSpc>
                <a:spcPct val="100000"/>
              </a:lnSpc>
              <a:spcBef>
                <a:spcPts val="0"/>
              </a:spcBef>
              <a:spcAft>
                <a:spcPts val="0"/>
              </a:spcAft>
              <a:buSzPts val="1400"/>
              <a:buFont typeface="Arial"/>
              <a:buNone/>
              <a:defRPr sz="1800"/>
            </a:lvl5pPr>
            <a:lvl6pPr lvl="5" rtl="0" algn="l">
              <a:lnSpc>
                <a:spcPct val="100000"/>
              </a:lnSpc>
              <a:spcBef>
                <a:spcPts val="0"/>
              </a:spcBef>
              <a:spcAft>
                <a:spcPts val="0"/>
              </a:spcAft>
              <a:buSzPts val="1400"/>
              <a:buFont typeface="Arial"/>
              <a:buNone/>
              <a:defRPr sz="1800"/>
            </a:lvl6pPr>
            <a:lvl7pPr lvl="6" rtl="0" algn="l">
              <a:lnSpc>
                <a:spcPct val="100000"/>
              </a:lnSpc>
              <a:spcBef>
                <a:spcPts val="0"/>
              </a:spcBef>
              <a:spcAft>
                <a:spcPts val="0"/>
              </a:spcAft>
              <a:buSzPts val="1400"/>
              <a:buFont typeface="Arial"/>
              <a:buNone/>
              <a:defRPr sz="1800"/>
            </a:lvl7pPr>
            <a:lvl8pPr lvl="7" rtl="0" algn="l">
              <a:lnSpc>
                <a:spcPct val="100000"/>
              </a:lnSpc>
              <a:spcBef>
                <a:spcPts val="0"/>
              </a:spcBef>
              <a:spcAft>
                <a:spcPts val="0"/>
              </a:spcAft>
              <a:buSzPts val="1400"/>
              <a:buFont typeface="Arial"/>
              <a:buNone/>
              <a:defRPr sz="1800"/>
            </a:lvl8pPr>
            <a:lvl9pPr lvl="8" rtl="0" algn="l">
              <a:lnSpc>
                <a:spcPct val="100000"/>
              </a:lnSpc>
              <a:spcBef>
                <a:spcPts val="0"/>
              </a:spcBef>
              <a:spcAft>
                <a:spcPts val="0"/>
              </a:spcAft>
              <a:buSzPts val="1400"/>
              <a:buFont typeface="Arial"/>
              <a:buNone/>
              <a:defRPr sz="1800"/>
            </a:lvl9pPr>
          </a:lstStyle>
          <a:p/>
        </p:txBody>
      </p:sp>
      <p:sp>
        <p:nvSpPr>
          <p:cNvPr id="174" name="Google Shape;174;p3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5" name="Google Shape;175;p3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76" name="Google Shape;176;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2.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1230025" y="370000"/>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885292"/>
              </a:buClr>
              <a:buSzPts val="2400"/>
              <a:buFont typeface="Montserrat"/>
              <a:buNone/>
              <a:defRPr b="1" sz="2400">
                <a:solidFill>
                  <a:srgbClr val="885292"/>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0" name="Google Shape;60;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546278"/>
              </a:buClr>
              <a:buSzPts val="1800"/>
              <a:buFont typeface="Montserrat"/>
              <a:buChar char="●"/>
              <a:defRPr sz="1800">
                <a:solidFill>
                  <a:srgbClr val="546278"/>
                </a:solidFill>
                <a:latin typeface="Montserrat"/>
                <a:ea typeface="Montserrat"/>
                <a:cs typeface="Montserrat"/>
                <a:sym typeface="Montserrat"/>
              </a:defRPr>
            </a:lvl1pPr>
            <a:lvl2pPr indent="-317500" lvl="1" marL="914400" rtl="0">
              <a:lnSpc>
                <a:spcPct val="115000"/>
              </a:lnSpc>
              <a:spcBef>
                <a:spcPts val="1600"/>
              </a:spcBef>
              <a:spcAft>
                <a:spcPts val="0"/>
              </a:spcAft>
              <a:buClr>
                <a:srgbClr val="546278"/>
              </a:buClr>
              <a:buSzPts val="1400"/>
              <a:buFont typeface="Montserrat"/>
              <a:buChar char="○"/>
              <a:defRPr>
                <a:solidFill>
                  <a:srgbClr val="546278"/>
                </a:solidFill>
                <a:latin typeface="Montserrat"/>
                <a:ea typeface="Montserrat"/>
                <a:cs typeface="Montserrat"/>
                <a:sym typeface="Montserrat"/>
              </a:defRPr>
            </a:lvl2pPr>
            <a:lvl3pPr indent="-317500" lvl="2" marL="1371600" rtl="0">
              <a:lnSpc>
                <a:spcPct val="115000"/>
              </a:lnSpc>
              <a:spcBef>
                <a:spcPts val="1600"/>
              </a:spcBef>
              <a:spcAft>
                <a:spcPts val="0"/>
              </a:spcAft>
              <a:buClr>
                <a:srgbClr val="546278"/>
              </a:buClr>
              <a:buSzPts val="1400"/>
              <a:buFont typeface="Montserrat"/>
              <a:buChar char="■"/>
              <a:defRPr>
                <a:solidFill>
                  <a:srgbClr val="546278"/>
                </a:solidFill>
                <a:latin typeface="Montserrat"/>
                <a:ea typeface="Montserrat"/>
                <a:cs typeface="Montserrat"/>
                <a:sym typeface="Montserrat"/>
              </a:defRPr>
            </a:lvl3pPr>
            <a:lvl4pPr indent="-317500" lvl="3" marL="1828800" rtl="0">
              <a:lnSpc>
                <a:spcPct val="115000"/>
              </a:lnSpc>
              <a:spcBef>
                <a:spcPts val="1600"/>
              </a:spcBef>
              <a:spcAft>
                <a:spcPts val="0"/>
              </a:spcAft>
              <a:buClr>
                <a:srgbClr val="546278"/>
              </a:buClr>
              <a:buSzPts val="1400"/>
              <a:buFont typeface="Montserrat"/>
              <a:buChar char="●"/>
              <a:defRPr>
                <a:solidFill>
                  <a:srgbClr val="546278"/>
                </a:solidFill>
                <a:latin typeface="Montserrat"/>
                <a:ea typeface="Montserrat"/>
                <a:cs typeface="Montserrat"/>
                <a:sym typeface="Montserrat"/>
              </a:defRPr>
            </a:lvl4pPr>
            <a:lvl5pPr indent="-317500" lvl="4" marL="2286000" rtl="0">
              <a:lnSpc>
                <a:spcPct val="115000"/>
              </a:lnSpc>
              <a:spcBef>
                <a:spcPts val="1600"/>
              </a:spcBef>
              <a:spcAft>
                <a:spcPts val="0"/>
              </a:spcAft>
              <a:buClr>
                <a:srgbClr val="546278"/>
              </a:buClr>
              <a:buSzPts val="1400"/>
              <a:buFont typeface="Montserrat"/>
              <a:buChar char="○"/>
              <a:defRPr>
                <a:solidFill>
                  <a:srgbClr val="546278"/>
                </a:solidFill>
                <a:latin typeface="Montserrat"/>
                <a:ea typeface="Montserrat"/>
                <a:cs typeface="Montserrat"/>
                <a:sym typeface="Montserrat"/>
              </a:defRPr>
            </a:lvl5pPr>
            <a:lvl6pPr indent="-317500" lvl="5" marL="2743200" rtl="0">
              <a:lnSpc>
                <a:spcPct val="115000"/>
              </a:lnSpc>
              <a:spcBef>
                <a:spcPts val="1600"/>
              </a:spcBef>
              <a:spcAft>
                <a:spcPts val="0"/>
              </a:spcAft>
              <a:buClr>
                <a:srgbClr val="546278"/>
              </a:buClr>
              <a:buSzPts val="1400"/>
              <a:buFont typeface="Montserrat"/>
              <a:buChar char="■"/>
              <a:defRPr>
                <a:solidFill>
                  <a:srgbClr val="546278"/>
                </a:solidFill>
                <a:latin typeface="Montserrat"/>
                <a:ea typeface="Montserrat"/>
                <a:cs typeface="Montserrat"/>
                <a:sym typeface="Montserrat"/>
              </a:defRPr>
            </a:lvl6pPr>
            <a:lvl7pPr indent="-317500" lvl="6" marL="3200400" rtl="0">
              <a:lnSpc>
                <a:spcPct val="115000"/>
              </a:lnSpc>
              <a:spcBef>
                <a:spcPts val="1600"/>
              </a:spcBef>
              <a:spcAft>
                <a:spcPts val="0"/>
              </a:spcAft>
              <a:buClr>
                <a:srgbClr val="546278"/>
              </a:buClr>
              <a:buSzPts val="1400"/>
              <a:buFont typeface="Montserrat"/>
              <a:buChar char="●"/>
              <a:defRPr>
                <a:solidFill>
                  <a:srgbClr val="546278"/>
                </a:solidFill>
                <a:latin typeface="Montserrat"/>
                <a:ea typeface="Montserrat"/>
                <a:cs typeface="Montserrat"/>
                <a:sym typeface="Montserrat"/>
              </a:defRPr>
            </a:lvl7pPr>
            <a:lvl8pPr indent="-317500" lvl="7" marL="3657600" rtl="0">
              <a:lnSpc>
                <a:spcPct val="115000"/>
              </a:lnSpc>
              <a:spcBef>
                <a:spcPts val="1600"/>
              </a:spcBef>
              <a:spcAft>
                <a:spcPts val="0"/>
              </a:spcAft>
              <a:buClr>
                <a:srgbClr val="546278"/>
              </a:buClr>
              <a:buSzPts val="1400"/>
              <a:buFont typeface="Montserrat"/>
              <a:buChar char="○"/>
              <a:defRPr>
                <a:solidFill>
                  <a:srgbClr val="546278"/>
                </a:solidFill>
                <a:latin typeface="Montserrat"/>
                <a:ea typeface="Montserrat"/>
                <a:cs typeface="Montserrat"/>
                <a:sym typeface="Montserrat"/>
              </a:defRPr>
            </a:lvl8pPr>
            <a:lvl9pPr indent="-317500" lvl="8" marL="4114800" rtl="0">
              <a:lnSpc>
                <a:spcPct val="115000"/>
              </a:lnSpc>
              <a:spcBef>
                <a:spcPts val="1600"/>
              </a:spcBef>
              <a:spcAft>
                <a:spcPts val="1600"/>
              </a:spcAft>
              <a:buClr>
                <a:srgbClr val="546278"/>
              </a:buClr>
              <a:buSzPts val="1400"/>
              <a:buFont typeface="Montserrat"/>
              <a:buChar char="■"/>
              <a:defRPr>
                <a:solidFill>
                  <a:srgbClr val="546278"/>
                </a:solidFill>
                <a:latin typeface="Montserrat"/>
                <a:ea typeface="Montserrat"/>
                <a:cs typeface="Montserrat"/>
                <a:sym typeface="Montserrat"/>
              </a:defRPr>
            </a:lvl9pPr>
          </a:lstStyle>
          <a:p/>
        </p:txBody>
      </p:sp>
      <p:sp>
        <p:nvSpPr>
          <p:cNvPr id="61" name="Google Shape;6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2" name="Shape 112"/>
        <p:cNvGrpSpPr/>
        <p:nvPr/>
      </p:nvGrpSpPr>
      <p:grpSpPr>
        <a:xfrm>
          <a:off x="0" y="0"/>
          <a:ext cx="0" cy="0"/>
          <a:chOff x="0" y="0"/>
          <a:chExt cx="0" cy="0"/>
        </a:xfrm>
      </p:grpSpPr>
      <p:sp>
        <p:nvSpPr>
          <p:cNvPr id="113" name="Google Shape;113;p25"/>
          <p:cNvSpPr txBox="1"/>
          <p:nvPr>
            <p:ph type="title"/>
          </p:nvPr>
        </p:nvSpPr>
        <p:spPr>
          <a:xfrm>
            <a:off x="1230025" y="37000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885292"/>
              </a:buClr>
              <a:buSzPts val="2400"/>
              <a:buFont typeface="Montserrat"/>
              <a:buNone/>
              <a:defRPr b="1" i="0" sz="2400" u="none" cap="none" strike="noStrike">
                <a:solidFill>
                  <a:srgbClr val="885292"/>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4" name="Google Shape;114;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546278"/>
              </a:buClr>
              <a:buSzPts val="1800"/>
              <a:buFont typeface="Montserrat"/>
              <a:buChar char="●"/>
              <a:defRPr b="0" i="0" sz="1800" u="none" cap="none" strike="noStrike">
                <a:solidFill>
                  <a:srgbClr val="546278"/>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546278"/>
              </a:buClr>
              <a:buSzPts val="1400"/>
              <a:buFont typeface="Montserrat"/>
              <a:buChar char="○"/>
              <a:defRPr b="0" i="0" sz="1400" u="none" cap="none" strike="noStrike">
                <a:solidFill>
                  <a:srgbClr val="546278"/>
                </a:solidFill>
                <a:latin typeface="Montserrat"/>
                <a:ea typeface="Montserrat"/>
                <a:cs typeface="Montserrat"/>
                <a:sym typeface="Montserrat"/>
              </a:defRPr>
            </a:lvl2pPr>
            <a:lvl3pPr indent="-317500" lvl="2" marL="1371600" marR="0" rtl="0" algn="l">
              <a:lnSpc>
                <a:spcPct val="115000"/>
              </a:lnSpc>
              <a:spcBef>
                <a:spcPts val="1600"/>
              </a:spcBef>
              <a:spcAft>
                <a:spcPts val="0"/>
              </a:spcAft>
              <a:buClr>
                <a:srgbClr val="546278"/>
              </a:buClr>
              <a:buSzPts val="1400"/>
              <a:buFont typeface="Montserrat"/>
              <a:buChar char="■"/>
              <a:defRPr b="0" i="0" sz="1400" u="none" cap="none" strike="noStrike">
                <a:solidFill>
                  <a:srgbClr val="546278"/>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546278"/>
              </a:buClr>
              <a:buSzPts val="1400"/>
              <a:buFont typeface="Montserrat"/>
              <a:buChar char="●"/>
              <a:defRPr b="0" i="0" sz="1400" u="none" cap="none" strike="noStrike">
                <a:solidFill>
                  <a:srgbClr val="546278"/>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546278"/>
              </a:buClr>
              <a:buSzPts val="1400"/>
              <a:buFont typeface="Montserrat"/>
              <a:buChar char="○"/>
              <a:defRPr b="0" i="0" sz="1400" u="none" cap="none" strike="noStrike">
                <a:solidFill>
                  <a:srgbClr val="546278"/>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546278"/>
              </a:buClr>
              <a:buSzPts val="1400"/>
              <a:buFont typeface="Montserrat"/>
              <a:buChar char="■"/>
              <a:defRPr b="0" i="0" sz="1400" u="none" cap="none" strike="noStrike">
                <a:solidFill>
                  <a:srgbClr val="546278"/>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rgbClr val="546278"/>
              </a:buClr>
              <a:buSzPts val="1400"/>
              <a:buFont typeface="Montserrat"/>
              <a:buChar char="●"/>
              <a:defRPr b="0" i="0" sz="1400" u="none" cap="none" strike="noStrike">
                <a:solidFill>
                  <a:srgbClr val="546278"/>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rgbClr val="546278"/>
              </a:buClr>
              <a:buSzPts val="1400"/>
              <a:buFont typeface="Montserrat"/>
              <a:buChar char="○"/>
              <a:defRPr b="0" i="0" sz="1400" u="none" cap="none" strike="noStrike">
                <a:solidFill>
                  <a:srgbClr val="546278"/>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rgbClr val="546278"/>
              </a:buClr>
              <a:buSzPts val="1400"/>
              <a:buFont typeface="Montserrat"/>
              <a:buChar char="■"/>
              <a:defRPr b="0" i="0" sz="1400" u="none" cap="none" strike="noStrike">
                <a:solidFill>
                  <a:srgbClr val="546278"/>
                </a:solidFill>
                <a:latin typeface="Montserrat"/>
                <a:ea typeface="Montserrat"/>
                <a:cs typeface="Montserrat"/>
                <a:sym typeface="Montserrat"/>
              </a:defRPr>
            </a:lvl9pPr>
          </a:lstStyle>
          <a:p/>
        </p:txBody>
      </p:sp>
      <p:sp>
        <p:nvSpPr>
          <p:cNvPr id="115" name="Google Shape;11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hyperlink" Target="https://sites.google.com/s/1BMU5Z6dC_hUToThJb71psJAodnWYX6KR/p/1N7j93PxqvQ6h9V3Cu5vIob6PaaiJWi9T/edit" TargetMode="External"/><Relationship Id="rId4" Type="http://schemas.openxmlformats.org/officeDocument/2006/relationships/hyperlink" Target="http://www.slcsurhuisterveen.dedecaan.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hyperlink" Target="http://www.slcsurhuisterveen.dedecaan.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hyperlink" Target="http://www.slcsurhuisterveen.dedecaan.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hyperlink" Target="http://www.slcsurhuisterveen.dedecaan.net/" TargetMode="External"/><Relationship Id="rId4" Type="http://schemas.openxmlformats.org/officeDocument/2006/relationships/hyperlink" Target="http://www.slcsurhuisterveen.dedecaan.net/" TargetMode="External"/><Relationship Id="rId5" Type="http://schemas.openxmlformats.org/officeDocument/2006/relationships/hyperlink" Target="http://www.slcsurhuisterveen.dedecaan.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hyperlink" Target="http://www.slcsurhuisterveen.dedecaan.net/" TargetMode="External"/><Relationship Id="rId4" Type="http://schemas.openxmlformats.org/officeDocument/2006/relationships/hyperlink" Target="http://www.slcsurhuisterveen.dedecaan.net/" TargetMode="External"/><Relationship Id="rId5" Type="http://schemas.openxmlformats.org/officeDocument/2006/relationships/hyperlink" Target="http://www.slcsurhuisterveen.dedecaan.n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hyperlink" Target="http://www.slcsurhuisterveen.dedecaan.net/" TargetMode="External"/><Relationship Id="rId4" Type="http://schemas.openxmlformats.org/officeDocument/2006/relationships/hyperlink" Target="http://www.slcsurhuisterveen.dedecaan.net/" TargetMode="External"/><Relationship Id="rId5" Type="http://schemas.openxmlformats.org/officeDocument/2006/relationships/hyperlink" Target="http://www.slcsurhuisterveen.dedecaan.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hyperlink" Target="mailto:b.miedema@singelland.n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hyperlink" Target="https://www.singelland.nl/vo-surhuisterveen/downloa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38"/>
          <p:cNvSpPr txBox="1"/>
          <p:nvPr>
            <p:ph type="title"/>
          </p:nvPr>
        </p:nvSpPr>
        <p:spPr>
          <a:xfrm>
            <a:off x="735450" y="2710702"/>
            <a:ext cx="8279700" cy="144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nl">
                <a:solidFill>
                  <a:srgbClr val="FF0000"/>
                </a:solidFill>
              </a:rPr>
              <a:t>Welkom op de   ouderavond </a:t>
            </a:r>
            <a:r>
              <a:rPr lang="nl">
                <a:solidFill>
                  <a:srgbClr val="FF0000"/>
                </a:solidFill>
              </a:rPr>
              <a:t> klas 4TL</a:t>
            </a:r>
            <a:endParaRPr>
              <a:solidFill>
                <a:srgbClr val="FF0000"/>
              </a:solidFill>
            </a:endParaRPr>
          </a:p>
        </p:txBody>
      </p:sp>
      <p:sp>
        <p:nvSpPr>
          <p:cNvPr id="182" name="Google Shape;182;p38"/>
          <p:cNvSpPr txBox="1"/>
          <p:nvPr>
            <p:ph idx="1" type="subTitle"/>
          </p:nvPr>
        </p:nvSpPr>
        <p:spPr>
          <a:xfrm>
            <a:off x="2216350" y="4157891"/>
            <a:ext cx="6418200" cy="3936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1200"/>
              </a:spcAft>
              <a:buNone/>
            </a:pPr>
            <a:r>
              <a:rPr lang="nl"/>
              <a:t>27</a:t>
            </a:r>
            <a:r>
              <a:rPr lang="nl"/>
              <a:t> oktober 2022</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7"/>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23850" lvl="0" marL="438150" rtl="0" algn="l">
              <a:lnSpc>
                <a:spcPct val="100000"/>
              </a:lnSpc>
              <a:spcBef>
                <a:spcPts val="0"/>
              </a:spcBef>
              <a:spcAft>
                <a:spcPts val="0"/>
              </a:spcAft>
              <a:buClr>
                <a:schemeClr val="accent1"/>
              </a:buClr>
              <a:buFont typeface="Noto Sans Symbols"/>
              <a:buNone/>
            </a:pPr>
            <a:r>
              <a:rPr b="1" lang="nl" sz="2500">
                <a:solidFill>
                  <a:schemeClr val="dk1"/>
                </a:solidFill>
                <a:latin typeface="Rambla"/>
                <a:ea typeface="Rambla"/>
                <a:cs typeface="Rambla"/>
                <a:sym typeface="Rambla"/>
              </a:rPr>
              <a:t>Johan: TL				SE		CE		Eind</a:t>
            </a:r>
            <a:endParaRPr sz="3200">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Nederlands				4,7		4,8		5</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Engels					5,2		6,2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Wiskunde				6,4		4,6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Biologie					7,0		5,0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Nask 1 					6,4		5,7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rgbClr val="0000FF"/>
                </a:solidFill>
                <a:latin typeface="Calibri"/>
                <a:ea typeface="Calibri"/>
                <a:cs typeface="Calibri"/>
                <a:sym typeface="Calibri"/>
              </a:rPr>
              <a:t>Nask 2					6,0		5,9		6</a:t>
            </a:r>
            <a:endParaRPr b="1">
              <a:solidFill>
                <a:srgbClr val="0000FF"/>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Duits					6,5		6,4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CKV					V</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LO							V</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Maatschappijleer			6,8				7</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rgbClr val="FF0000"/>
                </a:solidFill>
                <a:latin typeface="Calibri"/>
                <a:ea typeface="Calibri"/>
                <a:cs typeface="Calibri"/>
                <a:sym typeface="Calibri"/>
              </a:rPr>
              <a:t>Zakken of slagen????</a:t>
            </a:r>
            <a:endParaRPr b="1">
              <a:solidFill>
                <a:schemeClr val="dk1"/>
              </a:solidFill>
              <a:latin typeface="Calibri"/>
              <a:ea typeface="Calibri"/>
              <a:cs typeface="Calibri"/>
              <a:sym typeface="Calibri"/>
            </a:endParaRPr>
          </a:p>
          <a:p>
            <a:pPr indent="0" lvl="0" marL="0" rtl="0" algn="l">
              <a:spcBef>
                <a:spcPts val="400"/>
              </a:spcBef>
              <a:spcAft>
                <a:spcPts val="0"/>
              </a:spcAft>
              <a:buClr>
                <a:schemeClr val="accent1"/>
              </a:buClr>
              <a:buSzPts val="1700"/>
              <a:buFont typeface="Noto Sans Symbols"/>
              <a:buNone/>
            </a:pPr>
            <a:r>
              <a:rPr b="1" lang="nl">
                <a:solidFill>
                  <a:srgbClr val="FF0000"/>
                </a:solidFill>
                <a:latin typeface="Calibri"/>
                <a:ea typeface="Calibri"/>
                <a:cs typeface="Calibri"/>
                <a:sym typeface="Calibri"/>
              </a:rPr>
              <a:t>  Gemiddeld CE: 5,5 geslaagd!</a:t>
            </a:r>
            <a:endParaRPr b="1">
              <a:solidFill>
                <a:srgbClr val="FF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238" name="Google Shape;238;p47"/>
          <p:cNvSpPr txBox="1"/>
          <p:nvPr>
            <p:ph type="title"/>
          </p:nvPr>
        </p:nvSpPr>
        <p:spPr>
          <a:xfrm>
            <a:off x="873725" y="38655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Voorbeeld 1 (dezelfde cijfers, maar met extra </a:t>
            </a:r>
            <a:endParaRPr/>
          </a:p>
          <a:p>
            <a:pPr indent="457200" lvl="0" marL="5943600" rtl="0" algn="l">
              <a:spcBef>
                <a:spcPts val="0"/>
              </a:spcBef>
              <a:spcAft>
                <a:spcPts val="0"/>
              </a:spcAft>
              <a:buNone/>
            </a:pPr>
            <a:r>
              <a:rPr lang="nl"/>
              <a:t>vak)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8"/>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Anne: 4 TL sector ZW	SE		CE		Eind</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Nederlands				5,4		5,8		6</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Engels					7,2		5,5		6</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Biologie				4,4		5,9		5</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Wiskunde				6,1		4,7		5</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Aardrijkskunde			5,3		5,4		5</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Nask 2					7,7		7,0		7</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Geschiedenis			5,8		6,0		6</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Maatschappijleer		6,4				6</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CKV					V</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LO							V</a:t>
            </a:r>
            <a:endParaRPr b="1">
              <a:solidFill>
                <a:schemeClr val="dk1"/>
              </a:solidFill>
              <a:latin typeface="Arial"/>
              <a:ea typeface="Arial"/>
              <a:cs typeface="Arial"/>
              <a:sym typeface="Arial"/>
            </a:endParaRPr>
          </a:p>
          <a:p>
            <a:pPr indent="0" lvl="0" marL="0" rtl="0" algn="l">
              <a:lnSpc>
                <a:spcPct val="90000"/>
              </a:lnSpc>
              <a:spcBef>
                <a:spcPts val="0"/>
              </a:spcBef>
              <a:spcAft>
                <a:spcPts val="0"/>
              </a:spcAft>
              <a:buClr>
                <a:schemeClr val="accent1"/>
              </a:buClr>
              <a:buFont typeface="Noto Sans Symbols"/>
              <a:buNone/>
            </a:pPr>
            <a:r>
              <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rgbClr val="FF0000"/>
                </a:solidFill>
                <a:latin typeface="Arial"/>
                <a:ea typeface="Arial"/>
                <a:cs typeface="Arial"/>
                <a:sym typeface="Arial"/>
              </a:rPr>
              <a:t>Zakken of slagen??</a:t>
            </a:r>
            <a:endParaRPr b="1">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244" name="Google Shape;244;p48"/>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voorbeeld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9"/>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Anne: 4 TL sector ZW	SE		CE		Eind</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Nederlands				5,4		5,8		6</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Engels					7,2		5,5		6</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Biologie				4,4		5,9		5</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Wiskunde				6,1		4,7		5</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Aardrijkskunde			5,3		5,4		5</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Nask 2					7,7		7,0		7</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Geschiedenis			5,8		6,0		6</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Maatschappijleer		6,4				6</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CKV					V</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chemeClr val="dk1"/>
                </a:solidFill>
                <a:latin typeface="Arial"/>
                <a:ea typeface="Arial"/>
                <a:cs typeface="Arial"/>
                <a:sym typeface="Arial"/>
              </a:rPr>
              <a:t>LO							V</a:t>
            </a:r>
            <a:endParaRPr b="1">
              <a:solidFill>
                <a:schemeClr val="dk1"/>
              </a:solidFill>
              <a:latin typeface="Arial"/>
              <a:ea typeface="Arial"/>
              <a:cs typeface="Arial"/>
              <a:sym typeface="Arial"/>
            </a:endParaRPr>
          </a:p>
          <a:p>
            <a:pPr indent="0" lvl="0" marL="0" rtl="0" algn="l">
              <a:lnSpc>
                <a:spcPct val="90000"/>
              </a:lnSpc>
              <a:spcBef>
                <a:spcPts val="0"/>
              </a:spcBef>
              <a:spcAft>
                <a:spcPts val="0"/>
              </a:spcAft>
              <a:buClr>
                <a:schemeClr val="accent1"/>
              </a:buClr>
              <a:buFont typeface="Noto Sans Symbols"/>
              <a:buNone/>
            </a:pPr>
            <a:r>
              <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rgbClr val="FF0000"/>
                </a:solidFill>
                <a:latin typeface="Arial"/>
                <a:ea typeface="Arial"/>
                <a:cs typeface="Arial"/>
                <a:sym typeface="Arial"/>
              </a:rPr>
              <a:t>Zakken of slagen??</a:t>
            </a:r>
            <a:endParaRPr b="1">
              <a:solidFill>
                <a:schemeClr val="dk1"/>
              </a:solidFill>
              <a:latin typeface="Arial"/>
              <a:ea typeface="Arial"/>
              <a:cs typeface="Arial"/>
              <a:sym typeface="Arial"/>
            </a:endParaRPr>
          </a:p>
          <a:p>
            <a:pPr indent="-323850" lvl="0" marL="438150" rtl="0" algn="l">
              <a:lnSpc>
                <a:spcPct val="90000"/>
              </a:lnSpc>
              <a:spcBef>
                <a:spcPts val="0"/>
              </a:spcBef>
              <a:spcAft>
                <a:spcPts val="0"/>
              </a:spcAft>
              <a:buClr>
                <a:schemeClr val="accent1"/>
              </a:buClr>
              <a:buFont typeface="Noto Sans Symbols"/>
              <a:buNone/>
            </a:pPr>
            <a:r>
              <a:rPr b="1" lang="nl">
                <a:solidFill>
                  <a:srgbClr val="FF0000"/>
                </a:solidFill>
                <a:latin typeface="Arial"/>
                <a:ea typeface="Arial"/>
                <a:cs typeface="Arial"/>
                <a:sym typeface="Arial"/>
              </a:rPr>
              <a:t>3 x 5, dus gezakt, maar zonder extra vak AK geslaagd</a:t>
            </a:r>
            <a:endParaRPr b="1">
              <a:solidFill>
                <a:srgbClr val="FF0000"/>
              </a:solidFill>
              <a:latin typeface="Arial"/>
              <a:ea typeface="Arial"/>
              <a:cs typeface="Arial"/>
              <a:sym typeface="Arial"/>
            </a:endParaRPr>
          </a:p>
        </p:txBody>
      </p:sp>
      <p:sp>
        <p:nvSpPr>
          <p:cNvPr id="250" name="Google Shape;250;p49"/>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voorbeeld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0"/>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chemeClr val="dk1"/>
              </a:buClr>
              <a:buSzPts val="2200"/>
              <a:buFont typeface="Montserrat SemiBold"/>
              <a:buChar char="-"/>
            </a:pPr>
            <a:r>
              <a:rPr lang="nl" sz="2200">
                <a:solidFill>
                  <a:schemeClr val="dk1"/>
                </a:solidFill>
                <a:latin typeface="Montserrat SemiBold"/>
                <a:ea typeface="Montserrat SemiBold"/>
                <a:cs typeface="Montserrat SemiBold"/>
                <a:sym typeface="Montserrat SemiBold"/>
              </a:rPr>
              <a:t>Zowel SE als CE is belangrijk, ook als je SE een goed resultaat heeft.</a:t>
            </a:r>
            <a:endParaRPr sz="2200">
              <a:solidFill>
                <a:schemeClr val="dk1"/>
              </a:solidFill>
              <a:latin typeface="Montserrat SemiBold"/>
              <a:ea typeface="Montserrat SemiBold"/>
              <a:cs typeface="Montserrat SemiBold"/>
              <a:sym typeface="Montserrat SemiBold"/>
            </a:endParaRPr>
          </a:p>
          <a:p>
            <a:pPr indent="0" lvl="0" marL="914400" rtl="0" algn="l">
              <a:lnSpc>
                <a:spcPct val="100000"/>
              </a:lnSpc>
              <a:spcBef>
                <a:spcPts val="0"/>
              </a:spcBef>
              <a:spcAft>
                <a:spcPts val="0"/>
              </a:spcAft>
              <a:buNone/>
            </a:pPr>
            <a:r>
              <a:t/>
            </a:r>
            <a:endParaRPr sz="2200">
              <a:solidFill>
                <a:schemeClr val="dk1"/>
              </a:solidFill>
              <a:latin typeface="Montserrat SemiBold"/>
              <a:ea typeface="Montserrat SemiBold"/>
              <a:cs typeface="Montserrat SemiBold"/>
              <a:sym typeface="Montserrat SemiBold"/>
            </a:endParaRPr>
          </a:p>
          <a:p>
            <a:pPr indent="0" lvl="0" marL="0" rtl="0" algn="l">
              <a:lnSpc>
                <a:spcPct val="100000"/>
              </a:lnSpc>
              <a:spcBef>
                <a:spcPts val="500"/>
              </a:spcBef>
              <a:spcAft>
                <a:spcPts val="0"/>
              </a:spcAft>
              <a:buNone/>
            </a:pPr>
            <a:r>
              <a:rPr lang="nl" sz="2200">
                <a:solidFill>
                  <a:schemeClr val="dk1"/>
                </a:solidFill>
                <a:latin typeface="Montserrat SemiBold"/>
                <a:ea typeface="Montserrat SemiBold"/>
                <a:cs typeface="Montserrat SemiBold"/>
                <a:sym typeface="Montserrat SemiBold"/>
              </a:rPr>
              <a:t>  -   Extra vakken kunnen helpen om te kunnen</a:t>
            </a:r>
            <a:endParaRPr sz="2200">
              <a:solidFill>
                <a:schemeClr val="dk1"/>
              </a:solidFill>
              <a:latin typeface="Montserrat SemiBold"/>
              <a:ea typeface="Montserrat SemiBold"/>
              <a:cs typeface="Montserrat SemiBold"/>
              <a:sym typeface="Montserrat SemiBold"/>
            </a:endParaRPr>
          </a:p>
          <a:p>
            <a:pPr indent="457200" lvl="0" marL="0" rtl="0" algn="l">
              <a:lnSpc>
                <a:spcPct val="100000"/>
              </a:lnSpc>
              <a:spcBef>
                <a:spcPts val="500"/>
              </a:spcBef>
              <a:spcAft>
                <a:spcPts val="0"/>
              </a:spcAft>
              <a:buNone/>
            </a:pPr>
            <a:r>
              <a:rPr lang="nl" sz="2200">
                <a:solidFill>
                  <a:schemeClr val="dk1"/>
                </a:solidFill>
                <a:latin typeface="Montserrat SemiBold"/>
                <a:ea typeface="Montserrat SemiBold"/>
                <a:cs typeface="Montserrat SemiBold"/>
                <a:sym typeface="Montserrat SemiBold"/>
              </a:rPr>
              <a:t> slagen. </a:t>
            </a:r>
            <a:endParaRPr sz="2200">
              <a:solidFill>
                <a:schemeClr val="dk1"/>
              </a:solidFill>
              <a:latin typeface="Montserrat SemiBold"/>
              <a:ea typeface="Montserrat SemiBold"/>
              <a:cs typeface="Montserrat SemiBold"/>
              <a:sym typeface="Montserrat SemiBold"/>
            </a:endParaRPr>
          </a:p>
          <a:p>
            <a:pPr indent="457200" lvl="0" marL="0" rtl="0" algn="l">
              <a:lnSpc>
                <a:spcPct val="100000"/>
              </a:lnSpc>
              <a:spcBef>
                <a:spcPts val="500"/>
              </a:spcBef>
              <a:spcAft>
                <a:spcPts val="0"/>
              </a:spcAft>
              <a:buNone/>
            </a:pPr>
            <a:r>
              <a:t/>
            </a:r>
            <a:endParaRPr sz="2200">
              <a:solidFill>
                <a:schemeClr val="dk1"/>
              </a:solidFill>
              <a:latin typeface="Montserrat SemiBold"/>
              <a:ea typeface="Montserrat SemiBold"/>
              <a:cs typeface="Montserrat SemiBold"/>
              <a:sym typeface="Montserrat SemiBold"/>
            </a:endParaRPr>
          </a:p>
          <a:p>
            <a:pPr indent="-368300" lvl="0" marL="457200" rtl="0" algn="l">
              <a:lnSpc>
                <a:spcPct val="100000"/>
              </a:lnSpc>
              <a:spcBef>
                <a:spcPts val="500"/>
              </a:spcBef>
              <a:spcAft>
                <a:spcPts val="0"/>
              </a:spcAft>
              <a:buClr>
                <a:schemeClr val="dk1"/>
              </a:buClr>
              <a:buSzPts val="2200"/>
              <a:buFont typeface="Montserrat SemiBold"/>
              <a:buChar char="-"/>
            </a:pPr>
            <a:r>
              <a:rPr lang="nl" sz="2200">
                <a:solidFill>
                  <a:schemeClr val="dk1"/>
                </a:solidFill>
                <a:latin typeface="Montserrat SemiBold"/>
                <a:ea typeface="Montserrat SemiBold"/>
                <a:cs typeface="Montserrat SemiBold"/>
                <a:sym typeface="Montserrat SemiBold"/>
              </a:rPr>
              <a:t>Een extra vak kan ook </a:t>
            </a:r>
            <a:r>
              <a:rPr lang="nl" sz="2200" u="sng">
                <a:solidFill>
                  <a:schemeClr val="dk1"/>
                </a:solidFill>
                <a:latin typeface="Montserrat SemiBold"/>
                <a:ea typeface="Montserrat SemiBold"/>
                <a:cs typeface="Montserrat SemiBold"/>
                <a:sym typeface="Montserrat SemiBold"/>
              </a:rPr>
              <a:t>na</a:t>
            </a:r>
            <a:r>
              <a:rPr lang="nl" sz="2200">
                <a:solidFill>
                  <a:schemeClr val="dk1"/>
                </a:solidFill>
                <a:latin typeface="Montserrat SemiBold"/>
                <a:ea typeface="Montserrat SemiBold"/>
                <a:cs typeface="Montserrat SemiBold"/>
                <a:sym typeface="Montserrat SemiBold"/>
              </a:rPr>
              <a:t> het examen nog geschrapt worden. Maar niet eerder dan in januari!</a:t>
            </a:r>
            <a:endParaRPr sz="2200">
              <a:solidFill>
                <a:schemeClr val="dk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200">
              <a:latin typeface="Montserrat SemiBold"/>
              <a:ea typeface="Montserrat SemiBold"/>
              <a:cs typeface="Montserrat SemiBold"/>
              <a:sym typeface="Montserrat SemiBold"/>
            </a:endParaRPr>
          </a:p>
        </p:txBody>
      </p:sp>
      <p:sp>
        <p:nvSpPr>
          <p:cNvPr id="256" name="Google Shape;256;p50"/>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Conclusie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1"/>
          <p:cNvSpPr txBox="1"/>
          <p:nvPr>
            <p:ph idx="1" type="body"/>
          </p:nvPr>
        </p:nvSpPr>
        <p:spPr>
          <a:xfrm>
            <a:off x="873725" y="1152475"/>
            <a:ext cx="7540200" cy="3837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7030A0"/>
              </a:buClr>
              <a:buSzPts val="2200"/>
              <a:buFont typeface="Calibri"/>
              <a:buChar char="●"/>
            </a:pPr>
            <a:r>
              <a:rPr lang="nl" sz="2200">
                <a:solidFill>
                  <a:schemeClr val="dk1"/>
                </a:solidFill>
                <a:latin typeface="Calibri"/>
                <a:ea typeface="Calibri"/>
                <a:cs typeface="Calibri"/>
                <a:sym typeface="Calibri"/>
              </a:rPr>
              <a:t>Onderzoek tijdens schooltijd </a:t>
            </a:r>
            <a:endParaRPr sz="2200">
              <a:solidFill>
                <a:schemeClr val="dk1"/>
              </a:solidFill>
              <a:latin typeface="Calibri"/>
              <a:ea typeface="Calibri"/>
              <a:cs typeface="Calibri"/>
              <a:sym typeface="Calibri"/>
            </a:endParaRPr>
          </a:p>
          <a:p>
            <a:pPr indent="-349250" lvl="1" marL="914400" rtl="0" algn="l">
              <a:spcBef>
                <a:spcPts val="0"/>
              </a:spcBef>
              <a:spcAft>
                <a:spcPts val="0"/>
              </a:spcAft>
              <a:buClr>
                <a:srgbClr val="885292"/>
              </a:buClr>
              <a:buSzPts val="1900"/>
              <a:buFont typeface="Calibri"/>
              <a:buChar char="○"/>
            </a:pPr>
            <a:r>
              <a:rPr lang="nl" sz="1900">
                <a:solidFill>
                  <a:schemeClr val="dk1"/>
                </a:solidFill>
                <a:latin typeface="Calibri"/>
                <a:ea typeface="Calibri"/>
                <a:cs typeface="Calibri"/>
                <a:sym typeface="Calibri"/>
              </a:rPr>
              <a:t>Maandag</a:t>
            </a:r>
            <a:r>
              <a:rPr lang="nl" sz="1900">
                <a:solidFill>
                  <a:schemeClr val="dk1"/>
                </a:solidFill>
                <a:latin typeface="Calibri"/>
                <a:ea typeface="Calibri"/>
                <a:cs typeface="Calibri"/>
                <a:sym typeface="Calibri"/>
              </a:rPr>
              <a:t> 7 november 		8:15 - 16:00 uur</a:t>
            </a:r>
            <a:endParaRPr sz="1900">
              <a:solidFill>
                <a:schemeClr val="dk1"/>
              </a:solidFill>
              <a:latin typeface="Calibri"/>
              <a:ea typeface="Calibri"/>
              <a:cs typeface="Calibri"/>
              <a:sym typeface="Calibri"/>
            </a:endParaRPr>
          </a:p>
          <a:p>
            <a:pPr indent="-349250" lvl="1" marL="914400" rtl="0" algn="l">
              <a:spcBef>
                <a:spcPts val="0"/>
              </a:spcBef>
              <a:spcAft>
                <a:spcPts val="0"/>
              </a:spcAft>
              <a:buClr>
                <a:srgbClr val="885292"/>
              </a:buClr>
              <a:buSzPts val="1900"/>
              <a:buFont typeface="Calibri"/>
              <a:buChar char="○"/>
            </a:pPr>
            <a:r>
              <a:rPr lang="nl" sz="1900">
                <a:solidFill>
                  <a:schemeClr val="dk1"/>
                </a:solidFill>
                <a:latin typeface="Calibri"/>
                <a:ea typeface="Calibri"/>
                <a:cs typeface="Calibri"/>
                <a:sym typeface="Calibri"/>
              </a:rPr>
              <a:t>Dinsdag 8 november		8:15 - 16:00 uur</a:t>
            </a:r>
            <a:endParaRPr sz="1900">
              <a:solidFill>
                <a:schemeClr val="dk1"/>
              </a:solidFill>
              <a:latin typeface="Calibri"/>
              <a:ea typeface="Calibri"/>
              <a:cs typeface="Calibri"/>
              <a:sym typeface="Calibri"/>
            </a:endParaRPr>
          </a:p>
          <a:p>
            <a:pPr indent="-349250" lvl="1" marL="914400" rtl="0" algn="l">
              <a:lnSpc>
                <a:spcPct val="150000"/>
              </a:lnSpc>
              <a:spcBef>
                <a:spcPts val="0"/>
              </a:spcBef>
              <a:spcAft>
                <a:spcPts val="0"/>
              </a:spcAft>
              <a:buClr>
                <a:srgbClr val="885292"/>
              </a:buClr>
              <a:buSzPts val="1900"/>
              <a:buFont typeface="Calibri"/>
              <a:buChar char="○"/>
            </a:pPr>
            <a:r>
              <a:rPr lang="nl" sz="1900">
                <a:solidFill>
                  <a:schemeClr val="dk1"/>
                </a:solidFill>
                <a:latin typeface="Calibri"/>
                <a:ea typeface="Calibri"/>
                <a:cs typeface="Calibri"/>
                <a:sym typeface="Calibri"/>
              </a:rPr>
              <a:t>Vrijdag 11 november		8:15 - 16:00 uur</a:t>
            </a:r>
            <a:endParaRPr sz="2300">
              <a:solidFill>
                <a:schemeClr val="dk1"/>
              </a:solidFill>
              <a:latin typeface="Calibri"/>
              <a:ea typeface="Calibri"/>
              <a:cs typeface="Calibri"/>
              <a:sym typeface="Calibri"/>
            </a:endParaRPr>
          </a:p>
          <a:p>
            <a:pPr indent="-368300" lvl="0" marL="457200" rtl="0" algn="l">
              <a:lnSpc>
                <a:spcPct val="150000"/>
              </a:lnSpc>
              <a:spcBef>
                <a:spcPts val="0"/>
              </a:spcBef>
              <a:spcAft>
                <a:spcPts val="0"/>
              </a:spcAft>
              <a:buClr>
                <a:srgbClr val="7030A0"/>
              </a:buClr>
              <a:buSzPts val="2200"/>
              <a:buFont typeface="Calibri"/>
              <a:buChar char="●"/>
            </a:pPr>
            <a:r>
              <a:rPr lang="nl" sz="2200">
                <a:solidFill>
                  <a:schemeClr val="dk1"/>
                </a:solidFill>
                <a:latin typeface="Calibri"/>
                <a:ea typeface="Calibri"/>
                <a:cs typeface="Calibri"/>
                <a:sym typeface="Calibri"/>
              </a:rPr>
              <a:t>Groepjes van 2 a 3 leerlingen</a:t>
            </a:r>
            <a:endParaRPr sz="2200">
              <a:solidFill>
                <a:schemeClr val="dk1"/>
              </a:solidFill>
              <a:latin typeface="Calibri"/>
              <a:ea typeface="Calibri"/>
              <a:cs typeface="Calibri"/>
              <a:sym typeface="Calibri"/>
            </a:endParaRPr>
          </a:p>
          <a:p>
            <a:pPr indent="-368300" lvl="0" marL="457200" rtl="0" algn="l">
              <a:lnSpc>
                <a:spcPct val="150000"/>
              </a:lnSpc>
              <a:spcBef>
                <a:spcPts val="0"/>
              </a:spcBef>
              <a:spcAft>
                <a:spcPts val="0"/>
              </a:spcAft>
              <a:buClr>
                <a:srgbClr val="7030A0"/>
              </a:buClr>
              <a:buSzPts val="2200"/>
              <a:buFont typeface="Calibri"/>
              <a:buChar char="●"/>
            </a:pPr>
            <a:r>
              <a:rPr lang="nl" sz="2200">
                <a:solidFill>
                  <a:schemeClr val="dk1"/>
                </a:solidFill>
                <a:latin typeface="Calibri"/>
                <a:ea typeface="Calibri"/>
                <a:cs typeface="Calibri"/>
                <a:sym typeface="Calibri"/>
              </a:rPr>
              <a:t>Interview</a:t>
            </a:r>
            <a:r>
              <a:rPr lang="nl" sz="2200">
                <a:solidFill>
                  <a:schemeClr val="dk1"/>
                </a:solidFill>
                <a:latin typeface="Calibri"/>
                <a:ea typeface="Calibri"/>
                <a:cs typeface="Calibri"/>
                <a:sym typeface="Calibri"/>
              </a:rPr>
              <a:t>/</a:t>
            </a:r>
            <a:r>
              <a:rPr lang="nl" sz="2200">
                <a:solidFill>
                  <a:schemeClr val="dk1"/>
                </a:solidFill>
                <a:latin typeface="Calibri"/>
                <a:ea typeface="Calibri"/>
                <a:cs typeface="Calibri"/>
                <a:sym typeface="Calibri"/>
              </a:rPr>
              <a:t>enquête</a:t>
            </a:r>
            <a:r>
              <a:rPr lang="nl"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368300" lvl="0" marL="457200" rtl="0" algn="l">
              <a:lnSpc>
                <a:spcPct val="150000"/>
              </a:lnSpc>
              <a:spcBef>
                <a:spcPts val="0"/>
              </a:spcBef>
              <a:spcAft>
                <a:spcPts val="0"/>
              </a:spcAft>
              <a:buClr>
                <a:srgbClr val="7030A0"/>
              </a:buClr>
              <a:buSzPts val="2200"/>
              <a:buFont typeface="Calibri"/>
              <a:buChar char="●"/>
            </a:pPr>
            <a:r>
              <a:rPr lang="nl" sz="2200">
                <a:solidFill>
                  <a:schemeClr val="dk1"/>
                </a:solidFill>
                <a:latin typeface="Calibri"/>
                <a:ea typeface="Calibri"/>
                <a:cs typeface="Calibri"/>
                <a:sym typeface="Calibri"/>
              </a:rPr>
              <a:t>Presentatie</a:t>
            </a:r>
            <a:endParaRPr i="1" sz="2200">
              <a:solidFill>
                <a:srgbClr val="CC0000"/>
              </a:solidFill>
              <a:latin typeface="Calibri"/>
              <a:ea typeface="Calibri"/>
              <a:cs typeface="Calibri"/>
              <a:sym typeface="Calibri"/>
            </a:endParaRPr>
          </a:p>
          <a:p>
            <a:pPr indent="0" lvl="0" marL="0" rtl="0" algn="l">
              <a:spcBef>
                <a:spcPts val="0"/>
              </a:spcBef>
              <a:spcAft>
                <a:spcPts val="0"/>
              </a:spcAft>
              <a:buNone/>
            </a:pPr>
            <a:r>
              <a:t/>
            </a:r>
            <a:endParaRPr b="1">
              <a:solidFill>
                <a:srgbClr val="000000"/>
              </a:solidFill>
            </a:endParaRPr>
          </a:p>
          <a:p>
            <a:pPr indent="0" lvl="0" marL="0" rtl="0" algn="l">
              <a:spcBef>
                <a:spcPts val="0"/>
              </a:spcBef>
              <a:spcAft>
                <a:spcPts val="0"/>
              </a:spcAft>
              <a:buNone/>
            </a:pPr>
            <a:r>
              <a:t/>
            </a:r>
            <a:endParaRPr>
              <a:solidFill>
                <a:srgbClr val="000000"/>
              </a:solidFill>
            </a:endParaRPr>
          </a:p>
        </p:txBody>
      </p:sp>
      <p:sp>
        <p:nvSpPr>
          <p:cNvPr id="262" name="Google Shape;262;p51"/>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Profielwerkstuk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2"/>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sz="2800">
                <a:latin typeface="Arial"/>
                <a:ea typeface="Arial"/>
                <a:cs typeface="Arial"/>
                <a:sym typeface="Arial"/>
              </a:rPr>
              <a:t>2022/2023 =	</a:t>
            </a:r>
            <a:r>
              <a:rPr lang="nl" sz="2800">
                <a:solidFill>
                  <a:srgbClr val="000000"/>
                </a:solidFill>
                <a:latin typeface="Arial"/>
                <a:ea typeface="Arial"/>
                <a:cs typeface="Arial"/>
                <a:sym typeface="Arial"/>
              </a:rPr>
              <a:t>			</a:t>
            </a:r>
            <a:r>
              <a:rPr lang="nl" sz="2800">
                <a:latin typeface="Arial"/>
                <a:ea typeface="Arial"/>
                <a:cs typeface="Arial"/>
                <a:sym typeface="Arial"/>
              </a:rPr>
              <a:t>Op zoek naar een</a:t>
            </a:r>
            <a:endParaRPr sz="1400">
              <a:latin typeface="Arial"/>
              <a:ea typeface="Arial"/>
              <a:cs typeface="Arial"/>
              <a:sym typeface="Arial"/>
            </a:endParaRPr>
          </a:p>
          <a:p>
            <a:pPr indent="0" lvl="0" marL="0" rtl="0" algn="l">
              <a:lnSpc>
                <a:spcPct val="100000"/>
              </a:lnSpc>
              <a:spcBef>
                <a:spcPts val="0"/>
              </a:spcBef>
              <a:spcAft>
                <a:spcPts val="0"/>
              </a:spcAft>
              <a:buNone/>
            </a:pPr>
            <a:r>
              <a:rPr b="1" lang="nl" sz="2800">
                <a:solidFill>
                  <a:srgbClr val="E36C09"/>
                </a:solidFill>
                <a:latin typeface="Arial"/>
                <a:ea typeface="Arial"/>
                <a:cs typeface="Arial"/>
                <a:sym typeface="Arial"/>
              </a:rPr>
              <a:t>E</a:t>
            </a:r>
            <a:r>
              <a:rPr b="1" lang="nl" sz="2800">
                <a:solidFill>
                  <a:srgbClr val="E36C09"/>
                </a:solidFill>
                <a:latin typeface="Arial"/>
                <a:ea typeface="Arial"/>
                <a:cs typeface="Arial"/>
                <a:sym typeface="Arial"/>
              </a:rPr>
              <a:t>xamenjaar</a:t>
            </a:r>
            <a:r>
              <a:rPr b="1" lang="nl" sz="3700">
                <a:solidFill>
                  <a:srgbClr val="E36C09"/>
                </a:solidFill>
                <a:latin typeface="Arial"/>
                <a:ea typeface="Arial"/>
                <a:cs typeface="Arial"/>
                <a:sym typeface="Arial"/>
              </a:rPr>
              <a:t>			</a:t>
            </a:r>
            <a:r>
              <a:rPr b="1" lang="nl" sz="4000">
                <a:solidFill>
                  <a:srgbClr val="E36C09"/>
                </a:solidFill>
                <a:latin typeface="Arial"/>
                <a:ea typeface="Arial"/>
                <a:cs typeface="Arial"/>
                <a:sym typeface="Arial"/>
              </a:rPr>
              <a:t>	</a:t>
            </a:r>
            <a:r>
              <a:rPr b="1" lang="nl" sz="2800">
                <a:solidFill>
                  <a:srgbClr val="E36C09"/>
                </a:solidFill>
                <a:latin typeface="Arial"/>
                <a:ea typeface="Arial"/>
                <a:cs typeface="Arial"/>
                <a:sym typeface="Arial"/>
              </a:rPr>
              <a:t>Vervolgopleiding!</a:t>
            </a:r>
            <a:endParaRPr sz="28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Font typeface="Arial"/>
              <a:buNone/>
            </a:pPr>
            <a:r>
              <a:t/>
            </a:r>
            <a:endParaRPr sz="2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nl" sz="2800">
                <a:latin typeface="Arial"/>
                <a:ea typeface="Arial"/>
                <a:cs typeface="Arial"/>
                <a:sym typeface="Arial"/>
              </a:rPr>
              <a:t>Daarna…</a:t>
            </a:r>
            <a:r>
              <a:rPr lang="nl" sz="2800">
                <a:solidFill>
                  <a:srgbClr val="000000"/>
                </a:solidFill>
                <a:latin typeface="Arial"/>
                <a:ea typeface="Arial"/>
                <a:cs typeface="Arial"/>
                <a:sym typeface="Arial"/>
              </a:rPr>
              <a:t>					</a:t>
            </a:r>
            <a:endParaRPr/>
          </a:p>
        </p:txBody>
      </p:sp>
      <p:sp>
        <p:nvSpPr>
          <p:cNvPr id="268" name="Google Shape;268;p52"/>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Na het VMBO </a:t>
            </a:r>
            <a:endParaRPr/>
          </a:p>
        </p:txBody>
      </p:sp>
      <p:sp>
        <p:nvSpPr>
          <p:cNvPr id="269" name="Google Shape;269;p52"/>
          <p:cNvSpPr/>
          <p:nvPr/>
        </p:nvSpPr>
        <p:spPr>
          <a:xfrm>
            <a:off x="3308880" y="2737022"/>
            <a:ext cx="997500" cy="415500"/>
          </a:xfrm>
          <a:prstGeom prst="rightArrow">
            <a:avLst>
              <a:gd fmla="val 50000" name="adj1"/>
              <a:gd fmla="val 50000" name="adj2"/>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Arial"/>
              <a:ea typeface="Arial"/>
              <a:cs typeface="Arial"/>
              <a:sym typeface="Arial"/>
            </a:endParaRPr>
          </a:p>
        </p:txBody>
      </p:sp>
      <p:pic>
        <p:nvPicPr>
          <p:cNvPr id="270" name="Google Shape;270;p52"/>
          <p:cNvPicPr preferRelativeResize="0"/>
          <p:nvPr/>
        </p:nvPicPr>
        <p:blipFill rotWithShape="1">
          <a:blip r:embed="rId3">
            <a:alphaModFix/>
          </a:blip>
          <a:srcRect b="0" l="0" r="0" t="0"/>
          <a:stretch/>
        </p:blipFill>
        <p:spPr>
          <a:xfrm>
            <a:off x="4903690" y="2571758"/>
            <a:ext cx="2591025" cy="17375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3"/>
          <p:cNvSpPr txBox="1"/>
          <p:nvPr>
            <p:ph type="title"/>
          </p:nvPr>
        </p:nvSpPr>
        <p:spPr>
          <a:xfrm>
            <a:off x="873725" y="329294"/>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Na het VMBO</a:t>
            </a:r>
            <a:endParaRPr/>
          </a:p>
        </p:txBody>
      </p:sp>
      <p:graphicFrame>
        <p:nvGraphicFramePr>
          <p:cNvPr id="276" name="Google Shape;276;p53"/>
          <p:cNvGraphicFramePr/>
          <p:nvPr/>
        </p:nvGraphicFramePr>
        <p:xfrm>
          <a:off x="862350" y="1255256"/>
          <a:ext cx="3000000" cy="3000000"/>
        </p:xfrm>
        <a:graphic>
          <a:graphicData uri="http://schemas.openxmlformats.org/drawingml/2006/table">
            <a:tbl>
              <a:tblPr>
                <a:noFill/>
                <a:tableStyleId>{A075A47A-B26F-4EFE-A18C-C8050174FED4}</a:tableStyleId>
              </a:tblPr>
              <a:tblGrid>
                <a:gridCol w="1405275"/>
                <a:gridCol w="1617800"/>
                <a:gridCol w="1689125"/>
                <a:gridCol w="1302900"/>
                <a:gridCol w="1504550"/>
              </a:tblGrid>
              <a:tr h="457475">
                <a:tc gridSpan="4">
                  <a:txBody>
                    <a:bodyPr/>
                    <a:lstStyle/>
                    <a:p>
                      <a:pPr indent="0" lvl="0" marL="0" marR="0" rtl="0" algn="ctr">
                        <a:lnSpc>
                          <a:spcPct val="100000"/>
                        </a:lnSpc>
                        <a:spcBef>
                          <a:spcPts val="0"/>
                        </a:spcBef>
                        <a:spcAft>
                          <a:spcPts val="0"/>
                        </a:spcAft>
                        <a:buClr>
                          <a:schemeClr val="dk1"/>
                        </a:buClr>
                        <a:buFont typeface="Comic Sans MS"/>
                        <a:buNone/>
                      </a:pPr>
                      <a:r>
                        <a:rPr b="0" i="0" lang="nl" sz="2100" u="none" cap="none" strike="noStrike">
                          <a:solidFill>
                            <a:schemeClr val="dk1"/>
                          </a:solidFill>
                          <a:latin typeface="Comic Sans MS"/>
                          <a:ea typeface="Comic Sans MS"/>
                          <a:cs typeface="Comic Sans MS"/>
                          <a:sym typeface="Comic Sans MS"/>
                        </a:rPr>
                        <a:t>Wetenschappelijk onderwijs</a:t>
                      </a:r>
                      <a:endParaRPr b="0" i="0" sz="2100" u="none" cap="none" strike="noStrike">
                        <a:solidFill>
                          <a:schemeClr val="dk1"/>
                        </a:solidFill>
                        <a:latin typeface="Comic Sans MS"/>
                        <a:ea typeface="Comic Sans MS"/>
                        <a:cs typeface="Comic Sans MS"/>
                        <a:sym typeface="Comic Sans MS"/>
                      </a:endParaRPr>
                    </a:p>
                  </a:txBody>
                  <a:tcPr marT="34300" marB="343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chemeClr val="dk1"/>
                        </a:buClr>
                        <a:buFont typeface="Rambla"/>
                        <a:buNone/>
                      </a:pPr>
                      <a:r>
                        <a:t/>
                      </a:r>
                      <a:endParaRPr b="0" i="0" sz="2100" u="none" cap="none" strike="noStrike">
                        <a:solidFill>
                          <a:schemeClr val="dk1"/>
                        </a:solidFill>
                        <a:latin typeface="Comic Sans MS"/>
                        <a:ea typeface="Comic Sans MS"/>
                        <a:cs typeface="Comic Sans MS"/>
                        <a:sym typeface="Comic Sans MS"/>
                      </a:endParaRPr>
                    </a:p>
                  </a:txBody>
                  <a:tcPr marT="34300" marB="34300"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9050">
                <a:tc gridSpan="4">
                  <a:txBody>
                    <a:bodyPr/>
                    <a:lstStyle/>
                    <a:p>
                      <a:pPr indent="0" lvl="0" marL="0" marR="0" rtl="0" algn="ctr">
                        <a:lnSpc>
                          <a:spcPct val="100000"/>
                        </a:lnSpc>
                        <a:spcBef>
                          <a:spcPts val="0"/>
                        </a:spcBef>
                        <a:spcAft>
                          <a:spcPts val="0"/>
                        </a:spcAft>
                        <a:buClr>
                          <a:schemeClr val="dk1"/>
                        </a:buClr>
                        <a:buFont typeface="Comic Sans MS"/>
                        <a:buNone/>
                      </a:pPr>
                      <a:r>
                        <a:rPr b="0" i="0" lang="nl" sz="2100" u="none" cap="none" strike="noStrike">
                          <a:solidFill>
                            <a:schemeClr val="dk1"/>
                          </a:solidFill>
                          <a:latin typeface="Comic Sans MS"/>
                          <a:ea typeface="Comic Sans MS"/>
                          <a:cs typeface="Comic Sans MS"/>
                          <a:sym typeface="Comic Sans MS"/>
                        </a:rPr>
                        <a:t>HBO</a:t>
                      </a:r>
                      <a:endParaRPr b="0" i="0" sz="2100" u="none" cap="none" strike="noStrike">
                        <a:solidFill>
                          <a:schemeClr val="dk1"/>
                        </a:solidFill>
                        <a:latin typeface="Comic Sans MS"/>
                        <a:ea typeface="Comic Sans MS"/>
                        <a:cs typeface="Comic Sans MS"/>
                        <a:sym typeface="Comic Sans MS"/>
                      </a:endParaRPr>
                    </a:p>
                  </a:txBody>
                  <a:tcPr marT="34300" marB="343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chemeClr val="dk1"/>
                        </a:buClr>
                        <a:buFont typeface="Rambla"/>
                        <a:buNone/>
                      </a:pPr>
                      <a:r>
                        <a:t/>
                      </a:r>
                      <a:endParaRPr b="0" i="0" sz="2100" u="none" cap="none" strike="noStrike">
                        <a:solidFill>
                          <a:schemeClr val="dk1"/>
                        </a:solidFill>
                        <a:latin typeface="Comic Sans MS"/>
                        <a:ea typeface="Comic Sans MS"/>
                        <a:cs typeface="Comic Sans MS"/>
                        <a:sym typeface="Comic Sans MS"/>
                      </a:endParaRPr>
                    </a:p>
                  </a:txBody>
                  <a:tcPr marT="34300" marB="34300"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957550">
                <a:tc>
                  <a:txBody>
                    <a:bodyPr/>
                    <a:lstStyle/>
                    <a:p>
                      <a:pPr indent="0" lvl="0" marL="0" marR="0" rtl="0" algn="l">
                        <a:lnSpc>
                          <a:spcPct val="100000"/>
                        </a:lnSpc>
                        <a:spcBef>
                          <a:spcPts val="0"/>
                        </a:spcBef>
                        <a:spcAft>
                          <a:spcPts val="0"/>
                        </a:spcAft>
                        <a:buClr>
                          <a:schemeClr val="dk1"/>
                        </a:buClr>
                        <a:buFont typeface="Rambla"/>
                        <a:buNone/>
                      </a:pPr>
                      <a:r>
                        <a:t/>
                      </a:r>
                      <a:endParaRPr b="0" i="0" sz="21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400"/>
                        </a:spcBef>
                        <a:spcAft>
                          <a:spcPts val="0"/>
                        </a:spcAft>
                        <a:buClr>
                          <a:schemeClr val="dk1"/>
                        </a:buClr>
                        <a:buFont typeface="Comic Sans MS"/>
                        <a:buNone/>
                      </a:pPr>
                      <a:r>
                        <a:rPr b="0" i="0" lang="nl" sz="2100" u="none" cap="none" strike="noStrike">
                          <a:solidFill>
                            <a:schemeClr val="dk1"/>
                          </a:solidFill>
                          <a:latin typeface="Comic Sans MS"/>
                          <a:ea typeface="Comic Sans MS"/>
                          <a:cs typeface="Comic Sans MS"/>
                          <a:sym typeface="Comic Sans MS"/>
                        </a:rPr>
                        <a:t>HAVO</a:t>
                      </a:r>
                      <a:endParaRPr b="0" i="0" sz="2100" u="none" cap="none" strike="noStrike">
                        <a:solidFill>
                          <a:schemeClr val="dk1"/>
                        </a:solidFill>
                        <a:latin typeface="Comic Sans MS"/>
                        <a:ea typeface="Comic Sans MS"/>
                        <a:cs typeface="Comic Sans MS"/>
                        <a:sym typeface="Comic Sans MS"/>
                      </a:endParaRPr>
                    </a:p>
                  </a:txBody>
                  <a:tcPr marT="34300" marB="343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l">
                        <a:lnSpc>
                          <a:spcPct val="100000"/>
                        </a:lnSpc>
                        <a:spcBef>
                          <a:spcPts val="0"/>
                        </a:spcBef>
                        <a:spcAft>
                          <a:spcPts val="0"/>
                        </a:spcAft>
                        <a:buClr>
                          <a:schemeClr val="dk1"/>
                        </a:buClr>
                        <a:buFont typeface="Comic Sans MS"/>
                        <a:buNone/>
                      </a:pPr>
                      <a:r>
                        <a:rPr lang="nl" sz="2100">
                          <a:solidFill>
                            <a:schemeClr val="dk1"/>
                          </a:solidFill>
                          <a:latin typeface="Comic Sans MS"/>
                          <a:ea typeface="Comic Sans MS"/>
                          <a:cs typeface="Comic Sans MS"/>
                          <a:sym typeface="Comic Sans MS"/>
                        </a:rPr>
                        <a:t>          </a:t>
                      </a:r>
                      <a:r>
                        <a:rPr b="0" i="0" lang="nl" sz="2100" u="none" cap="none" strike="noStrike">
                          <a:solidFill>
                            <a:schemeClr val="dk1"/>
                          </a:solidFill>
                          <a:latin typeface="Comic Sans MS"/>
                          <a:ea typeface="Comic Sans MS"/>
                          <a:cs typeface="Comic Sans MS"/>
                          <a:sym typeface="Comic Sans MS"/>
                        </a:rPr>
                        <a:t>MBO 3 en 4</a:t>
                      </a:r>
                      <a:endParaRPr sz="1100"/>
                    </a:p>
                    <a:p>
                      <a:pPr indent="0" lvl="0" marL="0" marR="0" rtl="0" algn="ctr">
                        <a:lnSpc>
                          <a:spcPct val="100000"/>
                        </a:lnSpc>
                        <a:spcBef>
                          <a:spcPts val="400"/>
                        </a:spcBef>
                        <a:spcAft>
                          <a:spcPts val="0"/>
                        </a:spcAft>
                        <a:buClr>
                          <a:schemeClr val="dk1"/>
                        </a:buClr>
                        <a:buFont typeface="Comic Sans MS"/>
                        <a:buNone/>
                      </a:pPr>
                      <a:r>
                        <a:t/>
                      </a:r>
                      <a:endParaRPr b="0" i="0" sz="2100" u="none" cap="none" strike="noStrike">
                        <a:solidFill>
                          <a:schemeClr val="dk1"/>
                        </a:solidFill>
                        <a:latin typeface="Comic Sans MS"/>
                        <a:ea typeface="Comic Sans MS"/>
                        <a:cs typeface="Comic Sans MS"/>
                        <a:sym typeface="Comic Sans MS"/>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a:txBody>
                    <a:bodyPr/>
                    <a:lstStyle/>
                    <a:p>
                      <a:pPr indent="0" lvl="0" marL="0" marR="0" rtl="0" algn="l">
                        <a:lnSpc>
                          <a:spcPct val="100000"/>
                        </a:lnSpc>
                        <a:spcBef>
                          <a:spcPts val="0"/>
                        </a:spcBef>
                        <a:spcAft>
                          <a:spcPts val="0"/>
                        </a:spcAft>
                        <a:buClr>
                          <a:schemeClr val="dk1"/>
                        </a:buClr>
                        <a:buFont typeface="Comic Sans MS"/>
                        <a:buNone/>
                      </a:pPr>
                      <a:r>
                        <a:rPr b="0" i="0" lang="nl" sz="2100" u="none" cap="none" strike="noStrike">
                          <a:solidFill>
                            <a:schemeClr val="dk1"/>
                          </a:solidFill>
                          <a:latin typeface="Comic Sans MS"/>
                          <a:ea typeface="Comic Sans MS"/>
                          <a:cs typeface="Comic Sans MS"/>
                          <a:sym typeface="Comic Sans MS"/>
                        </a:rPr>
                        <a:t>MBO 2</a:t>
                      </a:r>
                      <a:endParaRPr b="0" i="0" sz="2100" u="none" cap="none" strike="noStrike">
                        <a:solidFill>
                          <a:schemeClr val="dk1"/>
                        </a:solidFill>
                        <a:latin typeface="Comic Sans MS"/>
                        <a:ea typeface="Comic Sans MS"/>
                        <a:cs typeface="Comic Sans MS"/>
                        <a:sym typeface="Comic Sans MS"/>
                      </a:endParaRPr>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36725">
                <a:tc>
                  <a:txBody>
                    <a:bodyPr/>
                    <a:lstStyle/>
                    <a:p>
                      <a:pPr indent="0" lvl="0" marL="0" marR="0" rtl="0" algn="l">
                        <a:lnSpc>
                          <a:spcPct val="100000"/>
                        </a:lnSpc>
                        <a:spcBef>
                          <a:spcPts val="0"/>
                        </a:spcBef>
                        <a:spcAft>
                          <a:spcPts val="0"/>
                        </a:spcAft>
                        <a:buClr>
                          <a:schemeClr val="dk1"/>
                        </a:buClr>
                        <a:buFont typeface="Rambla"/>
                        <a:buNone/>
                      </a:pPr>
                      <a:r>
                        <a:t/>
                      </a:r>
                      <a:endParaRPr b="0" i="0" sz="2100" u="none" cap="none" strike="noStrike">
                        <a:solidFill>
                          <a:schemeClr val="dk1"/>
                        </a:solidFill>
                        <a:latin typeface="Comic Sans MS"/>
                        <a:ea typeface="Comic Sans MS"/>
                        <a:cs typeface="Comic Sans MS"/>
                        <a:sym typeface="Comic Sans MS"/>
                      </a:endParaRPr>
                    </a:p>
                  </a:txBody>
                  <a:tcPr marT="34300" marB="34300"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400"/>
                        </a:spcBef>
                        <a:spcAft>
                          <a:spcPts val="0"/>
                        </a:spcAft>
                        <a:buClr>
                          <a:schemeClr val="dk1"/>
                        </a:buClr>
                        <a:buFont typeface="Comic Sans MS"/>
                        <a:buNone/>
                      </a:pPr>
                      <a:r>
                        <a:t/>
                      </a:r>
                      <a:endParaRPr sz="1800">
                        <a:solidFill>
                          <a:schemeClr val="dk1"/>
                        </a:solidFill>
                        <a:latin typeface="Comic Sans MS"/>
                        <a:ea typeface="Comic Sans MS"/>
                        <a:cs typeface="Comic Sans MS"/>
                        <a:sym typeface="Comic Sans MS"/>
                      </a:endParaRPr>
                    </a:p>
                    <a:p>
                      <a:pPr indent="0" lvl="0" marL="0" marR="0" rtl="0" algn="l">
                        <a:lnSpc>
                          <a:spcPct val="100000"/>
                        </a:lnSpc>
                        <a:spcBef>
                          <a:spcPts val="400"/>
                        </a:spcBef>
                        <a:spcAft>
                          <a:spcPts val="0"/>
                        </a:spcAft>
                        <a:buClr>
                          <a:schemeClr val="dk1"/>
                        </a:buClr>
                        <a:buFont typeface="Comic Sans MS"/>
                        <a:buNone/>
                      </a:pPr>
                      <a:r>
                        <a:rPr b="0" i="0" lang="nl" sz="1800" u="none" cap="none" strike="noStrike">
                          <a:solidFill>
                            <a:schemeClr val="dk1"/>
                          </a:solidFill>
                          <a:latin typeface="Comic Sans MS"/>
                          <a:ea typeface="Comic Sans MS"/>
                          <a:cs typeface="Comic Sans MS"/>
                          <a:sym typeface="Comic Sans MS"/>
                        </a:rPr>
                        <a:t>Theoretisch</a:t>
                      </a:r>
                      <a:endParaRPr b="0" i="0" sz="1800" u="none" cap="none" strike="noStrike">
                        <a:solidFill>
                          <a:schemeClr val="dk1"/>
                        </a:solidFill>
                        <a:latin typeface="Comic Sans MS"/>
                        <a:ea typeface="Comic Sans MS"/>
                        <a:cs typeface="Comic Sans MS"/>
                        <a:sym typeface="Comic Sans MS"/>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Rambla"/>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400"/>
                        </a:spcBef>
                        <a:spcAft>
                          <a:spcPts val="0"/>
                        </a:spcAft>
                        <a:buClr>
                          <a:schemeClr val="dk1"/>
                        </a:buClr>
                        <a:buFont typeface="Comic Sans MS"/>
                        <a:buNone/>
                      </a:pPr>
                      <a:r>
                        <a:rPr b="0" i="0" lang="nl" sz="1800" u="none" cap="none" strike="noStrike">
                          <a:solidFill>
                            <a:schemeClr val="dk1"/>
                          </a:solidFill>
                          <a:latin typeface="Comic Sans MS"/>
                          <a:ea typeface="Comic Sans MS"/>
                          <a:cs typeface="Comic Sans MS"/>
                          <a:sym typeface="Comic Sans MS"/>
                        </a:rPr>
                        <a:t>Gemengd</a:t>
                      </a:r>
                      <a:endParaRPr b="0" i="0" sz="1800" u="none" cap="none" strike="noStrike">
                        <a:solidFill>
                          <a:schemeClr val="dk1"/>
                        </a:solidFill>
                        <a:latin typeface="Comic Sans MS"/>
                        <a:ea typeface="Comic Sans MS"/>
                        <a:cs typeface="Comic Sans MS"/>
                        <a:sym typeface="Comic Sans MS"/>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Rambla"/>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400"/>
                        </a:spcBef>
                        <a:spcAft>
                          <a:spcPts val="0"/>
                        </a:spcAft>
                        <a:buClr>
                          <a:schemeClr val="dk1"/>
                        </a:buClr>
                        <a:buFont typeface="Comic Sans MS"/>
                        <a:buNone/>
                      </a:pPr>
                      <a:r>
                        <a:rPr b="0" i="0" lang="nl" sz="1800" u="none" cap="none" strike="noStrike">
                          <a:solidFill>
                            <a:schemeClr val="dk1"/>
                          </a:solidFill>
                          <a:latin typeface="Comic Sans MS"/>
                          <a:ea typeface="Comic Sans MS"/>
                          <a:cs typeface="Comic Sans MS"/>
                          <a:sym typeface="Comic Sans MS"/>
                        </a:rPr>
                        <a:t>Kader</a:t>
                      </a:r>
                      <a:endParaRPr b="0" i="0" sz="1800" u="none" cap="none" strike="noStrike">
                        <a:solidFill>
                          <a:schemeClr val="dk1"/>
                        </a:solidFill>
                        <a:latin typeface="Comic Sans MS"/>
                        <a:ea typeface="Comic Sans MS"/>
                        <a:cs typeface="Comic Sans MS"/>
                        <a:sym typeface="Comic Sans MS"/>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Rambla"/>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400"/>
                        </a:spcBef>
                        <a:spcAft>
                          <a:spcPts val="0"/>
                        </a:spcAft>
                        <a:buClr>
                          <a:schemeClr val="dk1"/>
                        </a:buClr>
                        <a:buFont typeface="Comic Sans MS"/>
                        <a:buNone/>
                      </a:pPr>
                      <a:r>
                        <a:rPr b="0" i="0" lang="nl" sz="1800" u="none" cap="none" strike="noStrike">
                          <a:solidFill>
                            <a:schemeClr val="dk1"/>
                          </a:solidFill>
                          <a:latin typeface="Comic Sans MS"/>
                          <a:ea typeface="Comic Sans MS"/>
                          <a:cs typeface="Comic Sans MS"/>
                          <a:sym typeface="Comic Sans MS"/>
                        </a:rPr>
                        <a:t>Basis</a:t>
                      </a:r>
                      <a:endParaRPr b="0" i="0" sz="1800" u="none" cap="none" strike="noStrike">
                        <a:solidFill>
                          <a:schemeClr val="dk1"/>
                        </a:solidFill>
                        <a:latin typeface="Comic Sans MS"/>
                        <a:ea typeface="Comic Sans MS"/>
                        <a:cs typeface="Comic Sans MS"/>
                        <a:sym typeface="Comic Sans MS"/>
                      </a:endParaRPr>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77" name="Google Shape;277;p53"/>
          <p:cNvSpPr/>
          <p:nvPr/>
        </p:nvSpPr>
        <p:spPr>
          <a:xfrm>
            <a:off x="2977325" y="2853275"/>
            <a:ext cx="353100" cy="639300"/>
          </a:xfrm>
          <a:prstGeom prst="upArrow">
            <a:avLst>
              <a:gd fmla="val 30487"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3"/>
          <p:cNvSpPr/>
          <p:nvPr/>
        </p:nvSpPr>
        <p:spPr>
          <a:xfrm>
            <a:off x="4484800" y="2814825"/>
            <a:ext cx="353100" cy="639300"/>
          </a:xfrm>
          <a:prstGeom prst="upArrow">
            <a:avLst>
              <a:gd fmla="val 30487"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3"/>
          <p:cNvSpPr/>
          <p:nvPr/>
        </p:nvSpPr>
        <p:spPr>
          <a:xfrm>
            <a:off x="5992275" y="2853275"/>
            <a:ext cx="353100" cy="639300"/>
          </a:xfrm>
          <a:prstGeom prst="upArrow">
            <a:avLst>
              <a:gd fmla="val 30487"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3"/>
          <p:cNvSpPr/>
          <p:nvPr/>
        </p:nvSpPr>
        <p:spPr>
          <a:xfrm>
            <a:off x="7423350" y="2853275"/>
            <a:ext cx="353100" cy="639300"/>
          </a:xfrm>
          <a:prstGeom prst="upArrow">
            <a:avLst>
              <a:gd fmla="val 30487"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3"/>
          <p:cNvSpPr/>
          <p:nvPr/>
        </p:nvSpPr>
        <p:spPr>
          <a:xfrm>
            <a:off x="962700" y="1936050"/>
            <a:ext cx="353100" cy="458400"/>
          </a:xfrm>
          <a:prstGeom prst="upArrow">
            <a:avLst>
              <a:gd fmla="val 30487"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3"/>
          <p:cNvSpPr/>
          <p:nvPr/>
        </p:nvSpPr>
        <p:spPr>
          <a:xfrm>
            <a:off x="5123025" y="1888050"/>
            <a:ext cx="353100" cy="506400"/>
          </a:xfrm>
          <a:prstGeom prst="upArrow">
            <a:avLst>
              <a:gd fmla="val 30487"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3"/>
          <p:cNvSpPr/>
          <p:nvPr/>
        </p:nvSpPr>
        <p:spPr>
          <a:xfrm>
            <a:off x="1725525" y="1429700"/>
            <a:ext cx="353100" cy="458400"/>
          </a:xfrm>
          <a:prstGeom prst="upArrow">
            <a:avLst>
              <a:gd fmla="val 30487"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3"/>
          <p:cNvSpPr/>
          <p:nvPr/>
        </p:nvSpPr>
        <p:spPr>
          <a:xfrm>
            <a:off x="6546275" y="2651375"/>
            <a:ext cx="610800" cy="201900"/>
          </a:xfrm>
          <a:prstGeom prst="lef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3"/>
          <p:cNvSpPr/>
          <p:nvPr/>
        </p:nvSpPr>
        <p:spPr>
          <a:xfrm rot="5400000">
            <a:off x="1106950" y="3301775"/>
            <a:ext cx="916200" cy="916200"/>
          </a:xfrm>
          <a:prstGeom prst="leftUpArrow">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4"/>
          <p:cNvSpPr txBox="1"/>
          <p:nvPr>
            <p:ph idx="1" type="body"/>
          </p:nvPr>
        </p:nvSpPr>
        <p:spPr>
          <a:xfrm>
            <a:off x="873725" y="1507294"/>
            <a:ext cx="7540200" cy="2562300"/>
          </a:xfrm>
          <a:prstGeom prst="rect">
            <a:avLst/>
          </a:prstGeom>
          <a:noFill/>
          <a:ln>
            <a:noFill/>
          </a:ln>
        </p:spPr>
        <p:txBody>
          <a:bodyPr anchorCtr="0" anchor="t" bIns="91425" lIns="91425" spcFirstLastPara="1" rIns="91425" wrap="square" tIns="91425">
            <a:noAutofit/>
          </a:bodyPr>
          <a:lstStyle/>
          <a:p>
            <a:pPr indent="0" lvl="0" marL="2171700" rtl="0" algn="l">
              <a:lnSpc>
                <a:spcPct val="120000"/>
              </a:lnSpc>
              <a:spcBef>
                <a:spcPts val="500"/>
              </a:spcBef>
              <a:spcAft>
                <a:spcPts val="0"/>
              </a:spcAft>
              <a:buSzPts val="1800"/>
              <a:buNone/>
            </a:pPr>
            <a:r>
              <a:t/>
            </a:r>
            <a:endParaRPr sz="2000">
              <a:solidFill>
                <a:schemeClr val="dk1"/>
              </a:solidFill>
              <a:latin typeface="Rambla"/>
              <a:ea typeface="Rambla"/>
              <a:cs typeface="Rambla"/>
              <a:sym typeface="Rambla"/>
            </a:endParaRPr>
          </a:p>
          <a:p>
            <a:pPr indent="0" lvl="0" marL="342900" rtl="0" algn="l">
              <a:lnSpc>
                <a:spcPct val="120000"/>
              </a:lnSpc>
              <a:spcBef>
                <a:spcPts val="500"/>
              </a:spcBef>
              <a:spcAft>
                <a:spcPts val="0"/>
              </a:spcAft>
              <a:buSzPts val="1800"/>
              <a:buNone/>
            </a:pPr>
            <a:r>
              <a:t/>
            </a:r>
            <a:endParaRPr sz="2000"/>
          </a:p>
        </p:txBody>
      </p:sp>
      <p:sp>
        <p:nvSpPr>
          <p:cNvPr id="292" name="Google Shape;292;p54"/>
          <p:cNvSpPr txBox="1"/>
          <p:nvPr>
            <p:ph type="title"/>
          </p:nvPr>
        </p:nvSpPr>
        <p:spPr>
          <a:xfrm>
            <a:off x="1001741" y="485291"/>
            <a:ext cx="7598700" cy="63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Font typeface="Montserrat"/>
              <a:buNone/>
            </a:pPr>
            <a:r>
              <a:rPr lang="nl"/>
              <a:t>Website decanaat</a:t>
            </a:r>
            <a:endParaRPr/>
          </a:p>
        </p:txBody>
      </p:sp>
      <p:sp>
        <p:nvSpPr>
          <p:cNvPr id="293" name="Google Shape;293;p54"/>
          <p:cNvSpPr txBox="1"/>
          <p:nvPr/>
        </p:nvSpPr>
        <p:spPr>
          <a:xfrm>
            <a:off x="457200" y="1116805"/>
            <a:ext cx="8229600" cy="38265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nl" sz="1800" u="sng">
                <a:solidFill>
                  <a:schemeClr val="accent5"/>
                </a:solidFill>
                <a:latin typeface="Montserrat"/>
                <a:ea typeface="Montserrat"/>
                <a:cs typeface="Montserrat"/>
                <a:sym typeface="Montserrat"/>
                <a:hlinkClick r:id="rId3">
                  <a:extLst>
                    <a:ext uri="{A12FA001-AC4F-418D-AE19-62706E023703}">
                      <ahyp:hlinkClr val="tx"/>
                    </a:ext>
                  </a:extLst>
                </a:hlinkClick>
              </a:rPr>
              <a:t>https://sites.google.com/s/1BMU5Z6dC_hUToThJb71psJAodnWYX6KR/p/1N7j93PxqvQ6h9V3Cu5vIob6PaaiJWi9T/edit</a:t>
            </a:r>
            <a:endParaRPr sz="1800">
              <a:solidFill>
                <a:srgbClr val="546278"/>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800">
              <a:solidFill>
                <a:srgbClr val="546278"/>
              </a:solidFill>
              <a:latin typeface="Montserrat"/>
              <a:ea typeface="Montserrat"/>
              <a:cs typeface="Montserrat"/>
              <a:sym typeface="Montserrat"/>
            </a:endParaRPr>
          </a:p>
          <a:p>
            <a:pPr indent="-368300" lvl="0" marL="457200" rtl="0" algn="l">
              <a:lnSpc>
                <a:spcPct val="115000"/>
              </a:lnSpc>
              <a:spcBef>
                <a:spcPts val="0"/>
              </a:spcBef>
              <a:spcAft>
                <a:spcPts val="0"/>
              </a:spcAft>
              <a:buClr>
                <a:srgbClr val="546278"/>
              </a:buClr>
              <a:buSzPts val="2200"/>
              <a:buFont typeface="Calibri"/>
              <a:buAutoNum type="arabicPeriod"/>
            </a:pPr>
            <a:r>
              <a:rPr lang="nl" sz="2200">
                <a:solidFill>
                  <a:srgbClr val="546278"/>
                </a:solidFill>
                <a:latin typeface="Calibri"/>
                <a:ea typeface="Calibri"/>
                <a:cs typeface="Calibri"/>
                <a:sym typeface="Calibri"/>
              </a:rPr>
              <a:t>Oriëntatie op jezelf</a:t>
            </a:r>
            <a:endParaRPr sz="2200">
              <a:solidFill>
                <a:srgbClr val="546278"/>
              </a:solidFill>
              <a:latin typeface="Calibri"/>
              <a:ea typeface="Calibri"/>
              <a:cs typeface="Calibri"/>
              <a:sym typeface="Calibri"/>
            </a:endParaRPr>
          </a:p>
          <a:p>
            <a:pPr indent="-368300" lvl="0" marL="457200" rtl="0" algn="l">
              <a:lnSpc>
                <a:spcPct val="115000"/>
              </a:lnSpc>
              <a:spcBef>
                <a:spcPts val="0"/>
              </a:spcBef>
              <a:spcAft>
                <a:spcPts val="0"/>
              </a:spcAft>
              <a:buClr>
                <a:srgbClr val="546278"/>
              </a:buClr>
              <a:buSzPts val="2200"/>
              <a:buFont typeface="Calibri"/>
              <a:buAutoNum type="arabicPeriod"/>
            </a:pPr>
            <a:r>
              <a:rPr lang="nl" sz="2200">
                <a:solidFill>
                  <a:srgbClr val="546278"/>
                </a:solidFill>
                <a:latin typeface="Calibri"/>
                <a:ea typeface="Calibri"/>
                <a:cs typeface="Calibri"/>
                <a:sym typeface="Calibri"/>
              </a:rPr>
              <a:t>Oriëntatie op een beroep</a:t>
            </a:r>
            <a:endParaRPr sz="2200">
              <a:solidFill>
                <a:srgbClr val="546278"/>
              </a:solidFill>
              <a:latin typeface="Calibri"/>
              <a:ea typeface="Calibri"/>
              <a:cs typeface="Calibri"/>
              <a:sym typeface="Calibri"/>
            </a:endParaRPr>
          </a:p>
          <a:p>
            <a:pPr indent="-368300" lvl="0" marL="457200" rtl="0" algn="l">
              <a:lnSpc>
                <a:spcPct val="115000"/>
              </a:lnSpc>
              <a:spcBef>
                <a:spcPts val="0"/>
              </a:spcBef>
              <a:spcAft>
                <a:spcPts val="0"/>
              </a:spcAft>
              <a:buClr>
                <a:srgbClr val="546278"/>
              </a:buClr>
              <a:buSzPts val="2200"/>
              <a:buFont typeface="Calibri"/>
              <a:buAutoNum type="arabicPeriod"/>
            </a:pPr>
            <a:r>
              <a:rPr lang="nl" sz="2200">
                <a:solidFill>
                  <a:srgbClr val="546278"/>
                </a:solidFill>
                <a:latin typeface="Calibri"/>
                <a:ea typeface="Calibri"/>
                <a:cs typeface="Calibri"/>
                <a:sym typeface="Calibri"/>
              </a:rPr>
              <a:t>Oriëntatie op het MBO</a:t>
            </a:r>
            <a:endParaRPr sz="2200">
              <a:solidFill>
                <a:srgbClr val="546278"/>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t/>
            </a:r>
            <a:endParaRPr sz="2200">
              <a:solidFill>
                <a:srgbClr val="546278"/>
              </a:solidFill>
              <a:latin typeface="Calibri"/>
              <a:ea typeface="Calibri"/>
              <a:cs typeface="Calibri"/>
              <a:sym typeface="Calibri"/>
            </a:endParaRPr>
          </a:p>
          <a:p>
            <a:pPr indent="-368300" lvl="0" marL="457200" rtl="0" algn="l">
              <a:lnSpc>
                <a:spcPct val="115000"/>
              </a:lnSpc>
              <a:spcBef>
                <a:spcPts val="0"/>
              </a:spcBef>
              <a:spcAft>
                <a:spcPts val="0"/>
              </a:spcAft>
              <a:buClr>
                <a:srgbClr val="885292"/>
              </a:buClr>
              <a:buSzPts val="2200"/>
              <a:buFont typeface="Calibri"/>
              <a:buChar char="●"/>
            </a:pPr>
            <a:r>
              <a:rPr lang="nl" sz="2200">
                <a:solidFill>
                  <a:srgbClr val="546278"/>
                </a:solidFill>
                <a:latin typeface="Calibri"/>
                <a:ea typeface="Calibri"/>
                <a:cs typeface="Calibri"/>
                <a:sym typeface="Calibri"/>
              </a:rPr>
              <a:t>Leerling houdt zelf zijn/haar portfolio bij in Classroom</a:t>
            </a:r>
            <a:endParaRPr sz="2200">
              <a:solidFill>
                <a:srgbClr val="546278"/>
              </a:solidFill>
              <a:latin typeface="Calibri"/>
              <a:ea typeface="Calibri"/>
              <a:cs typeface="Calibri"/>
              <a:sym typeface="Calibri"/>
            </a:endParaRPr>
          </a:p>
          <a:p>
            <a:pPr indent="-368300" lvl="0" marL="457200" rtl="0" algn="l">
              <a:lnSpc>
                <a:spcPct val="115000"/>
              </a:lnSpc>
              <a:spcBef>
                <a:spcPts val="0"/>
              </a:spcBef>
              <a:spcAft>
                <a:spcPts val="0"/>
              </a:spcAft>
              <a:buClr>
                <a:srgbClr val="885292"/>
              </a:buClr>
              <a:buSzPts val="2200"/>
              <a:buFont typeface="Calibri"/>
              <a:buChar char="●"/>
            </a:pPr>
            <a:r>
              <a:rPr lang="nl" sz="2200">
                <a:solidFill>
                  <a:srgbClr val="546278"/>
                </a:solidFill>
                <a:latin typeface="Calibri"/>
                <a:ea typeface="Calibri"/>
                <a:cs typeface="Calibri"/>
                <a:sym typeface="Calibri"/>
              </a:rPr>
              <a:t>Eindproduct: digitaal portfolio</a:t>
            </a:r>
            <a:endParaRPr sz="2200">
              <a:solidFill>
                <a:srgbClr val="546278"/>
              </a:solidFill>
              <a:latin typeface="Calibri"/>
              <a:ea typeface="Calibri"/>
              <a:cs typeface="Calibri"/>
              <a:sym typeface="Calibri"/>
            </a:endParaRPr>
          </a:p>
          <a:p>
            <a:pPr indent="-368300" lvl="0" marL="457200" rtl="0" algn="l">
              <a:lnSpc>
                <a:spcPct val="115000"/>
              </a:lnSpc>
              <a:spcBef>
                <a:spcPts val="0"/>
              </a:spcBef>
              <a:spcAft>
                <a:spcPts val="0"/>
              </a:spcAft>
              <a:buClr>
                <a:srgbClr val="885292"/>
              </a:buClr>
              <a:buSzPts val="2200"/>
              <a:buFont typeface="Calibri"/>
              <a:buChar char="●"/>
            </a:pPr>
            <a:r>
              <a:rPr lang="nl" sz="2200">
                <a:solidFill>
                  <a:srgbClr val="546278"/>
                </a:solidFill>
                <a:latin typeface="Calibri"/>
                <a:ea typeface="Calibri"/>
                <a:cs typeface="Calibri"/>
                <a:sym typeface="Calibri"/>
              </a:rPr>
              <a:t>Persoonlijke visitekaartje </a:t>
            </a:r>
            <a:endParaRPr sz="1700" u="sng">
              <a:solidFill>
                <a:srgbClr val="546278"/>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800">
              <a:solidFill>
                <a:srgbClr val="546278"/>
              </a:solidFill>
              <a:latin typeface="Montserrat"/>
              <a:ea typeface="Montserrat"/>
              <a:cs typeface="Montserrat"/>
              <a:sym typeface="Montserrat"/>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457200" marR="0" rtl="0" algn="l">
              <a:lnSpc>
                <a:spcPct val="120000"/>
              </a:lnSpc>
              <a:spcBef>
                <a:spcPts val="500"/>
              </a:spcBef>
              <a:spcAft>
                <a:spcPts val="0"/>
              </a:spcAft>
              <a:buNone/>
            </a:pPr>
            <a:r>
              <a:t/>
            </a:r>
            <a:endParaRPr b="0" i="0" sz="2700" u="none" cap="none" strike="noStrike">
              <a:solidFill>
                <a:srgbClr val="546278"/>
              </a:solidFill>
              <a:latin typeface="Rambla"/>
              <a:ea typeface="Rambla"/>
              <a:cs typeface="Rambla"/>
              <a:sym typeface="Rambla"/>
            </a:endParaRPr>
          </a:p>
          <a:p>
            <a:pPr indent="0" lvl="0" marL="342900" marR="0" rtl="0" algn="l">
              <a:lnSpc>
                <a:spcPct val="120000"/>
              </a:lnSpc>
              <a:spcBef>
                <a:spcPts val="500"/>
              </a:spcBef>
              <a:spcAft>
                <a:spcPts val="0"/>
              </a:spcAft>
              <a:buClr>
                <a:srgbClr val="682D95"/>
              </a:buClr>
              <a:buSzPts val="1850"/>
              <a:buFont typeface="Rambla"/>
              <a:buNone/>
            </a:pPr>
            <a:r>
              <a:t/>
            </a:r>
            <a:endParaRPr b="0" i="0" sz="2700" u="none" cap="none" strike="noStrike">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342900" marR="0" rtl="0" algn="l">
              <a:lnSpc>
                <a:spcPct val="120000"/>
              </a:lnSpc>
              <a:spcBef>
                <a:spcPts val="500"/>
              </a:spcBef>
              <a:spcAft>
                <a:spcPts val="0"/>
              </a:spcAft>
              <a:buClr>
                <a:srgbClr val="682D95"/>
              </a:buClr>
              <a:buSzPts val="1850"/>
              <a:buFont typeface="Rambla"/>
              <a:buNone/>
            </a:pPr>
            <a:r>
              <a:t/>
            </a:r>
            <a:endParaRPr b="0" i="0" sz="2700" u="none" cap="none" strike="noStrike">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rgbClr val="546278"/>
              </a:solidFill>
              <a:latin typeface="Rambla"/>
              <a:ea typeface="Rambla"/>
              <a:cs typeface="Rambla"/>
              <a:sym typeface="Rambla"/>
            </a:endParaRPr>
          </a:p>
          <a:p>
            <a:pPr indent="0" lvl="0" marL="0" marR="0" rtl="0" algn="l">
              <a:lnSpc>
                <a:spcPct val="115000"/>
              </a:lnSpc>
              <a:spcBef>
                <a:spcPts val="0"/>
              </a:spcBef>
              <a:spcAft>
                <a:spcPts val="0"/>
              </a:spcAft>
              <a:buClr>
                <a:schemeClr val="dk1"/>
              </a:buClr>
              <a:buSzPts val="1800"/>
              <a:buFont typeface="Arial"/>
              <a:buNone/>
            </a:pPr>
            <a:r>
              <a:t/>
            </a:r>
            <a:endParaRPr b="0" i="0" sz="2700" u="sng" cap="none" strike="noStrike">
              <a:solidFill>
                <a:schemeClr val="hlink"/>
              </a:solidFill>
              <a:latin typeface="Rambla"/>
              <a:ea typeface="Rambla"/>
              <a:cs typeface="Rambla"/>
              <a:sym typeface="Rambla"/>
              <a:hlinkClick r:id="rId4"/>
            </a:endParaRPr>
          </a:p>
          <a:p>
            <a:pPr indent="-263525" lvl="0" marL="365125" marR="0" rtl="0" algn="l">
              <a:lnSpc>
                <a:spcPct val="100000"/>
              </a:lnSpc>
              <a:spcBef>
                <a:spcPts val="400"/>
              </a:spcBef>
              <a:spcAft>
                <a:spcPts val="0"/>
              </a:spcAft>
              <a:buClr>
                <a:schemeClr val="accent1"/>
              </a:buClr>
              <a:buSzPts val="1800"/>
              <a:buFont typeface="Noto Sans Symbols"/>
              <a:buNone/>
            </a:pPr>
            <a:r>
              <a:t/>
            </a:r>
            <a:endParaRPr b="0" i="0" sz="2700" u="none" cap="none" strike="noStrike">
              <a:solidFill>
                <a:schemeClr val="dk1"/>
              </a:solidFill>
              <a:latin typeface="Rambla"/>
              <a:ea typeface="Rambla"/>
              <a:cs typeface="Rambla"/>
              <a:sym typeface="Rambl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5"/>
          <p:cNvSpPr txBox="1"/>
          <p:nvPr>
            <p:ph idx="1" type="body"/>
          </p:nvPr>
        </p:nvSpPr>
        <p:spPr>
          <a:xfrm>
            <a:off x="873725" y="1507294"/>
            <a:ext cx="7540200" cy="2562300"/>
          </a:xfrm>
          <a:prstGeom prst="rect">
            <a:avLst/>
          </a:prstGeom>
          <a:noFill/>
          <a:ln>
            <a:noFill/>
          </a:ln>
        </p:spPr>
        <p:txBody>
          <a:bodyPr anchorCtr="0" anchor="t" bIns="91425" lIns="91425" spcFirstLastPara="1" rIns="91425" wrap="square" tIns="91425">
            <a:noAutofit/>
          </a:bodyPr>
          <a:lstStyle/>
          <a:p>
            <a:pPr indent="0" lvl="0" marL="2171700" rtl="0" algn="l">
              <a:lnSpc>
                <a:spcPct val="120000"/>
              </a:lnSpc>
              <a:spcBef>
                <a:spcPts val="500"/>
              </a:spcBef>
              <a:spcAft>
                <a:spcPts val="0"/>
              </a:spcAft>
              <a:buSzPts val="1800"/>
              <a:buNone/>
            </a:pPr>
            <a:r>
              <a:t/>
            </a:r>
            <a:endParaRPr sz="2000">
              <a:solidFill>
                <a:schemeClr val="dk1"/>
              </a:solidFill>
              <a:latin typeface="Rambla"/>
              <a:ea typeface="Rambla"/>
              <a:cs typeface="Rambla"/>
              <a:sym typeface="Rambla"/>
            </a:endParaRPr>
          </a:p>
          <a:p>
            <a:pPr indent="0" lvl="0" marL="342900" rtl="0" algn="l">
              <a:lnSpc>
                <a:spcPct val="120000"/>
              </a:lnSpc>
              <a:spcBef>
                <a:spcPts val="500"/>
              </a:spcBef>
              <a:spcAft>
                <a:spcPts val="0"/>
              </a:spcAft>
              <a:buSzPts val="1800"/>
              <a:buNone/>
            </a:pPr>
            <a:r>
              <a:t/>
            </a:r>
            <a:endParaRPr sz="2000"/>
          </a:p>
        </p:txBody>
      </p:sp>
      <p:sp>
        <p:nvSpPr>
          <p:cNvPr id="300" name="Google Shape;300;p55"/>
          <p:cNvSpPr txBox="1"/>
          <p:nvPr>
            <p:ph type="title"/>
          </p:nvPr>
        </p:nvSpPr>
        <p:spPr>
          <a:xfrm>
            <a:off x="1001741" y="485291"/>
            <a:ext cx="7598700" cy="63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Font typeface="Montserrat"/>
              <a:buNone/>
            </a:pPr>
            <a:r>
              <a:rPr lang="nl"/>
              <a:t>Activiteiten dit schooljaar</a:t>
            </a:r>
            <a:endParaRPr/>
          </a:p>
        </p:txBody>
      </p:sp>
      <p:sp>
        <p:nvSpPr>
          <p:cNvPr id="301" name="Google Shape;301;p55"/>
          <p:cNvSpPr txBox="1"/>
          <p:nvPr/>
        </p:nvSpPr>
        <p:spPr>
          <a:xfrm>
            <a:off x="457200" y="1268730"/>
            <a:ext cx="8229600" cy="3826500"/>
          </a:xfrm>
          <a:prstGeom prst="rect">
            <a:avLst/>
          </a:prstGeom>
          <a:noFill/>
          <a:ln>
            <a:noFill/>
          </a:ln>
        </p:spPr>
        <p:txBody>
          <a:bodyPr anchorCtr="0" anchor="t" bIns="45700" lIns="91425" spcFirstLastPara="1" rIns="91425" wrap="square" tIns="45700">
            <a:noAutofit/>
          </a:bodyPr>
          <a:lstStyle/>
          <a:p>
            <a:pPr indent="-152400" lvl="0" marL="342900" marR="0" rtl="0" algn="l">
              <a:lnSpc>
                <a:spcPct val="115000"/>
              </a:lnSpc>
              <a:spcBef>
                <a:spcPts val="500"/>
              </a:spcBef>
              <a:spcAft>
                <a:spcPts val="0"/>
              </a:spcAft>
              <a:buClr>
                <a:srgbClr val="885292"/>
              </a:buClr>
              <a:buSzPts val="2400"/>
              <a:buFont typeface="Rambla"/>
              <a:buChar char="●"/>
            </a:pPr>
            <a:r>
              <a:rPr lang="nl" sz="2400">
                <a:solidFill>
                  <a:srgbClr val="546278"/>
                </a:solidFill>
                <a:latin typeface="Rambla"/>
                <a:ea typeface="Rambla"/>
                <a:cs typeface="Rambla"/>
                <a:sym typeface="Rambla"/>
              </a:rPr>
              <a:t> </a:t>
            </a:r>
            <a:r>
              <a:rPr lang="nl" sz="2400">
                <a:solidFill>
                  <a:srgbClr val="546278"/>
                </a:solidFill>
                <a:latin typeface="Calibri"/>
                <a:ea typeface="Calibri"/>
                <a:cs typeface="Calibri"/>
                <a:sym typeface="Calibri"/>
              </a:rPr>
              <a:t>Voorlichting in de klassen</a:t>
            </a:r>
            <a:endParaRPr sz="2400">
              <a:solidFill>
                <a:schemeClr val="dk1"/>
              </a:solidFill>
              <a:latin typeface="Calibri"/>
              <a:ea typeface="Calibri"/>
              <a:cs typeface="Calibri"/>
              <a:sym typeface="Calibri"/>
            </a:endParaRPr>
          </a:p>
          <a:p>
            <a:pPr indent="-152400" lvl="0" marL="342900" marR="0" rtl="0" algn="l">
              <a:lnSpc>
                <a:spcPct val="115000"/>
              </a:lnSpc>
              <a:spcBef>
                <a:spcPts val="500"/>
              </a:spcBef>
              <a:spcAft>
                <a:spcPts val="0"/>
              </a:spcAft>
              <a:buClr>
                <a:srgbClr val="885292"/>
              </a:buClr>
              <a:buSzPts val="2400"/>
              <a:buFont typeface="Rambla"/>
              <a:buChar char="●"/>
            </a:pPr>
            <a:r>
              <a:rPr lang="nl" sz="2400">
                <a:solidFill>
                  <a:schemeClr val="dk1"/>
                </a:solidFill>
                <a:latin typeface="Calibri"/>
                <a:ea typeface="Calibri"/>
                <a:cs typeface="Calibri"/>
                <a:sym typeface="Calibri"/>
              </a:rPr>
              <a:t> </a:t>
            </a:r>
            <a:r>
              <a:rPr lang="nl" sz="2400">
                <a:solidFill>
                  <a:srgbClr val="546278"/>
                </a:solidFill>
                <a:latin typeface="Calibri"/>
                <a:ea typeface="Calibri"/>
                <a:cs typeface="Calibri"/>
                <a:sym typeface="Calibri"/>
              </a:rPr>
              <a:t>Gesprek met decaan (tussen herfst en kerst)</a:t>
            </a:r>
            <a:endParaRPr sz="2400">
              <a:solidFill>
                <a:srgbClr val="546278"/>
              </a:solidFill>
              <a:latin typeface="Calibri"/>
              <a:ea typeface="Calibri"/>
              <a:cs typeface="Calibri"/>
              <a:sym typeface="Calibri"/>
            </a:endParaRPr>
          </a:p>
          <a:p>
            <a:pPr indent="-152400" lvl="0" marL="342900" marR="0" rtl="0" algn="l">
              <a:lnSpc>
                <a:spcPct val="115000"/>
              </a:lnSpc>
              <a:spcBef>
                <a:spcPts val="500"/>
              </a:spcBef>
              <a:spcAft>
                <a:spcPts val="0"/>
              </a:spcAft>
              <a:buClr>
                <a:srgbClr val="885292"/>
              </a:buClr>
              <a:buSzPts val="2400"/>
              <a:buFont typeface="Calibri"/>
              <a:buChar char="●"/>
            </a:pPr>
            <a:r>
              <a:rPr lang="nl" sz="2400">
                <a:solidFill>
                  <a:srgbClr val="546278"/>
                </a:solidFill>
                <a:latin typeface="Calibri"/>
                <a:ea typeface="Calibri"/>
                <a:cs typeface="Calibri"/>
                <a:sym typeface="Calibri"/>
              </a:rPr>
              <a:t> Scholenmarkt in Kollum (3 november)</a:t>
            </a:r>
            <a:endParaRPr sz="2400">
              <a:solidFill>
                <a:srgbClr val="546278"/>
              </a:solidFill>
              <a:latin typeface="Calibri"/>
              <a:ea typeface="Calibri"/>
              <a:cs typeface="Calibri"/>
              <a:sym typeface="Calibri"/>
            </a:endParaRPr>
          </a:p>
          <a:p>
            <a:pPr indent="-152400" lvl="0" marL="342900" marR="0" rtl="0" algn="l">
              <a:lnSpc>
                <a:spcPct val="115000"/>
              </a:lnSpc>
              <a:spcBef>
                <a:spcPts val="500"/>
              </a:spcBef>
              <a:spcAft>
                <a:spcPts val="0"/>
              </a:spcAft>
              <a:buClr>
                <a:srgbClr val="885292"/>
              </a:buClr>
              <a:buSzPts val="2400"/>
              <a:buFont typeface="Calibri"/>
              <a:buChar char="●"/>
            </a:pPr>
            <a:r>
              <a:rPr lang="nl" sz="2400">
                <a:solidFill>
                  <a:srgbClr val="546278"/>
                </a:solidFill>
                <a:latin typeface="Calibri"/>
                <a:ea typeface="Calibri"/>
                <a:cs typeface="Calibri"/>
                <a:sym typeface="Calibri"/>
              </a:rPr>
              <a:t> Bezoek open dagen MBO’s </a:t>
            </a:r>
            <a:endParaRPr sz="2400">
              <a:solidFill>
                <a:srgbClr val="546278"/>
              </a:solidFill>
              <a:latin typeface="Calibri"/>
              <a:ea typeface="Calibri"/>
              <a:cs typeface="Calibri"/>
              <a:sym typeface="Calibri"/>
            </a:endParaRPr>
          </a:p>
          <a:p>
            <a:pPr indent="-152400" lvl="0" marL="342900" marR="0" rtl="0" algn="l">
              <a:lnSpc>
                <a:spcPct val="115000"/>
              </a:lnSpc>
              <a:spcBef>
                <a:spcPts val="500"/>
              </a:spcBef>
              <a:spcAft>
                <a:spcPts val="0"/>
              </a:spcAft>
              <a:buClr>
                <a:srgbClr val="885292"/>
              </a:buClr>
              <a:buSzPts val="2400"/>
              <a:buFont typeface="Calibri"/>
              <a:buChar char="●"/>
            </a:pPr>
            <a:r>
              <a:rPr lang="nl" sz="2400">
                <a:solidFill>
                  <a:srgbClr val="546278"/>
                </a:solidFill>
                <a:latin typeface="Calibri"/>
                <a:ea typeface="Calibri"/>
                <a:cs typeface="Calibri"/>
                <a:sym typeface="Calibri"/>
              </a:rPr>
              <a:t> Beleefdagen: aanmelden via site MBO</a:t>
            </a:r>
            <a:endParaRPr sz="2400">
              <a:solidFill>
                <a:srgbClr val="546278"/>
              </a:solidFill>
              <a:latin typeface="Calibri"/>
              <a:ea typeface="Calibri"/>
              <a:cs typeface="Calibri"/>
              <a:sym typeface="Calibri"/>
            </a:endParaRPr>
          </a:p>
          <a:p>
            <a:pPr indent="-152400" lvl="0" marL="342900" marR="0" rtl="0" algn="l">
              <a:lnSpc>
                <a:spcPct val="115000"/>
              </a:lnSpc>
              <a:spcBef>
                <a:spcPts val="500"/>
              </a:spcBef>
              <a:spcAft>
                <a:spcPts val="0"/>
              </a:spcAft>
              <a:buClr>
                <a:srgbClr val="885292"/>
              </a:buClr>
              <a:buSzPts val="2400"/>
              <a:buFont typeface="Calibri"/>
              <a:buChar char="●"/>
            </a:pPr>
            <a:r>
              <a:rPr lang="nl" sz="2400">
                <a:solidFill>
                  <a:srgbClr val="546278"/>
                </a:solidFill>
                <a:latin typeface="Calibri"/>
                <a:ea typeface="Calibri"/>
                <a:cs typeface="Calibri"/>
                <a:sym typeface="Calibri"/>
              </a:rPr>
              <a:t> Doorstroomdocument portfolio</a:t>
            </a:r>
            <a:endParaRPr sz="2400">
              <a:solidFill>
                <a:srgbClr val="546278"/>
              </a:solidFill>
              <a:latin typeface="Calibri"/>
              <a:ea typeface="Calibri"/>
              <a:cs typeface="Calibri"/>
              <a:sym typeface="Calibri"/>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457200" marR="0" rtl="0" algn="l">
              <a:lnSpc>
                <a:spcPct val="120000"/>
              </a:lnSpc>
              <a:spcBef>
                <a:spcPts val="500"/>
              </a:spcBef>
              <a:spcAft>
                <a:spcPts val="0"/>
              </a:spcAft>
              <a:buNone/>
            </a:pPr>
            <a:r>
              <a:t/>
            </a:r>
            <a:endParaRPr b="0" i="0" sz="2700" u="none" cap="none" strike="noStrike">
              <a:solidFill>
                <a:srgbClr val="546278"/>
              </a:solidFill>
              <a:latin typeface="Rambla"/>
              <a:ea typeface="Rambla"/>
              <a:cs typeface="Rambla"/>
              <a:sym typeface="Rambla"/>
            </a:endParaRPr>
          </a:p>
          <a:p>
            <a:pPr indent="0" lvl="0" marL="342900" marR="0" rtl="0" algn="l">
              <a:lnSpc>
                <a:spcPct val="120000"/>
              </a:lnSpc>
              <a:spcBef>
                <a:spcPts val="500"/>
              </a:spcBef>
              <a:spcAft>
                <a:spcPts val="0"/>
              </a:spcAft>
              <a:buClr>
                <a:srgbClr val="682D95"/>
              </a:buClr>
              <a:buSzPts val="1850"/>
              <a:buFont typeface="Rambla"/>
              <a:buNone/>
            </a:pPr>
            <a:r>
              <a:t/>
            </a:r>
            <a:endParaRPr b="0" i="0" sz="2700" u="none" cap="none" strike="noStrike">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342900" marR="0" rtl="0" algn="l">
              <a:lnSpc>
                <a:spcPct val="120000"/>
              </a:lnSpc>
              <a:spcBef>
                <a:spcPts val="500"/>
              </a:spcBef>
              <a:spcAft>
                <a:spcPts val="0"/>
              </a:spcAft>
              <a:buClr>
                <a:srgbClr val="682D95"/>
              </a:buClr>
              <a:buSzPts val="1850"/>
              <a:buFont typeface="Rambla"/>
              <a:buNone/>
            </a:pPr>
            <a:r>
              <a:t/>
            </a:r>
            <a:endParaRPr b="0" i="0" sz="2700" u="none" cap="none" strike="noStrike">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rgbClr val="546278"/>
              </a:solidFill>
              <a:latin typeface="Rambla"/>
              <a:ea typeface="Rambla"/>
              <a:cs typeface="Rambla"/>
              <a:sym typeface="Rambla"/>
            </a:endParaRPr>
          </a:p>
          <a:p>
            <a:pPr indent="0" lvl="0" marL="0" marR="0" rtl="0" algn="l">
              <a:lnSpc>
                <a:spcPct val="115000"/>
              </a:lnSpc>
              <a:spcBef>
                <a:spcPts val="0"/>
              </a:spcBef>
              <a:spcAft>
                <a:spcPts val="0"/>
              </a:spcAft>
              <a:buClr>
                <a:schemeClr val="dk1"/>
              </a:buClr>
              <a:buSzPts val="1800"/>
              <a:buFont typeface="Arial"/>
              <a:buNone/>
            </a:pPr>
            <a:r>
              <a:t/>
            </a:r>
            <a:endParaRPr b="0" i="0" sz="2700" u="sng" cap="none" strike="noStrike">
              <a:solidFill>
                <a:schemeClr val="hlink"/>
              </a:solidFill>
              <a:latin typeface="Rambla"/>
              <a:ea typeface="Rambla"/>
              <a:cs typeface="Rambla"/>
              <a:sym typeface="Rambla"/>
              <a:hlinkClick r:id="rId3"/>
            </a:endParaRPr>
          </a:p>
          <a:p>
            <a:pPr indent="-263525" lvl="0" marL="365125" marR="0" rtl="0" algn="l">
              <a:lnSpc>
                <a:spcPct val="100000"/>
              </a:lnSpc>
              <a:spcBef>
                <a:spcPts val="400"/>
              </a:spcBef>
              <a:spcAft>
                <a:spcPts val="0"/>
              </a:spcAft>
              <a:buClr>
                <a:schemeClr val="accent1"/>
              </a:buClr>
              <a:buSzPts val="1800"/>
              <a:buFont typeface="Noto Sans Symbols"/>
              <a:buNone/>
            </a:pPr>
            <a:r>
              <a:t/>
            </a:r>
            <a:endParaRPr b="0" i="0" sz="2700" u="none" cap="none" strike="noStrike">
              <a:solidFill>
                <a:schemeClr val="dk1"/>
              </a:solidFill>
              <a:latin typeface="Rambla"/>
              <a:ea typeface="Rambla"/>
              <a:cs typeface="Rambla"/>
              <a:sym typeface="Rambl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6"/>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400"/>
              </a:spcBef>
              <a:spcAft>
                <a:spcPts val="0"/>
              </a:spcAft>
              <a:buClr>
                <a:srgbClr val="7030A0"/>
              </a:buClr>
              <a:buFont typeface="Noto Sans Symbols"/>
              <a:buNone/>
            </a:pPr>
            <a:r>
              <a:rPr b="1" lang="nl" sz="2400">
                <a:latin typeface="Rambla"/>
                <a:ea typeface="Rambla"/>
                <a:cs typeface="Rambla"/>
                <a:sym typeface="Rambla"/>
              </a:rPr>
              <a:t>Beroeps Begeleidende leerweg: BBL</a:t>
            </a:r>
            <a:endParaRPr sz="2700">
              <a:latin typeface="Rambla"/>
              <a:ea typeface="Rambla"/>
              <a:cs typeface="Rambla"/>
              <a:sym typeface="Rambla"/>
            </a:endParaRPr>
          </a:p>
          <a:p>
            <a:pPr indent="0" lvl="0" marL="0" rtl="0" algn="l">
              <a:lnSpc>
                <a:spcPct val="100000"/>
              </a:lnSpc>
              <a:spcBef>
                <a:spcPts val="400"/>
              </a:spcBef>
              <a:spcAft>
                <a:spcPts val="0"/>
              </a:spcAft>
              <a:buClr>
                <a:srgbClr val="7030A0"/>
              </a:buClr>
              <a:buFont typeface="Noto Sans Symbols"/>
              <a:buNone/>
            </a:pPr>
            <a:r>
              <a:rPr lang="nl" sz="2400">
                <a:latin typeface="Rambla"/>
                <a:ea typeface="Rambla"/>
                <a:cs typeface="Rambla"/>
                <a:sym typeface="Rambla"/>
              </a:rPr>
              <a:t>3 of 4 dagen werken en 1 of 2 dag(en) school</a:t>
            </a:r>
            <a:endParaRPr sz="2400">
              <a:latin typeface="Times New Roman"/>
              <a:ea typeface="Times New Roman"/>
              <a:cs typeface="Times New Roman"/>
              <a:sym typeface="Times New Roman"/>
            </a:endParaRPr>
          </a:p>
          <a:p>
            <a:pPr indent="-370840" lvl="0" marL="457200" rtl="0" algn="l">
              <a:lnSpc>
                <a:spcPct val="100000"/>
              </a:lnSpc>
              <a:spcBef>
                <a:spcPts val="400"/>
              </a:spcBef>
              <a:spcAft>
                <a:spcPts val="0"/>
              </a:spcAft>
              <a:buClr>
                <a:srgbClr val="53548A"/>
              </a:buClr>
              <a:buSzPts val="1360"/>
              <a:buFont typeface="Noto Sans Symbols"/>
              <a:buNone/>
            </a:pPr>
            <a:r>
              <a:t/>
            </a:r>
            <a:endParaRPr sz="2000">
              <a:latin typeface="Rambla"/>
              <a:ea typeface="Rambla"/>
              <a:cs typeface="Rambla"/>
              <a:sym typeface="Rambla"/>
            </a:endParaRPr>
          </a:p>
          <a:p>
            <a:pPr indent="-457200" lvl="0" marL="457200" rtl="0" algn="l">
              <a:lnSpc>
                <a:spcPct val="100000"/>
              </a:lnSpc>
              <a:spcBef>
                <a:spcPts val="400"/>
              </a:spcBef>
              <a:spcAft>
                <a:spcPts val="0"/>
              </a:spcAft>
              <a:buClr>
                <a:srgbClr val="7030A0"/>
              </a:buClr>
              <a:buFont typeface="Noto Sans Symbols"/>
              <a:buNone/>
            </a:pPr>
            <a:r>
              <a:rPr b="1" lang="nl" sz="2400">
                <a:latin typeface="Rambla"/>
                <a:ea typeface="Rambla"/>
                <a:cs typeface="Rambla"/>
                <a:sym typeface="Rambla"/>
              </a:rPr>
              <a:t>Beroeps Opleidende leerweg: BOL</a:t>
            </a:r>
            <a:endParaRPr sz="2700">
              <a:latin typeface="Rambla"/>
              <a:ea typeface="Rambla"/>
              <a:cs typeface="Rambla"/>
              <a:sym typeface="Rambla"/>
            </a:endParaRPr>
          </a:p>
          <a:p>
            <a:pPr indent="-457200" lvl="0" marL="457200" rtl="0" algn="l">
              <a:lnSpc>
                <a:spcPct val="100000"/>
              </a:lnSpc>
              <a:spcBef>
                <a:spcPts val="400"/>
              </a:spcBef>
              <a:spcAft>
                <a:spcPts val="0"/>
              </a:spcAft>
              <a:buClr>
                <a:srgbClr val="7030A0"/>
              </a:buClr>
              <a:buFont typeface="Noto Sans Symbols"/>
              <a:buNone/>
            </a:pPr>
            <a:r>
              <a:rPr b="1" lang="nl" sz="2400">
                <a:latin typeface="Rambla"/>
                <a:ea typeface="Rambla"/>
                <a:cs typeface="Rambla"/>
                <a:sym typeface="Rambla"/>
              </a:rPr>
              <a:t> </a:t>
            </a:r>
            <a:r>
              <a:rPr lang="nl" sz="2400">
                <a:latin typeface="Rambla"/>
                <a:ea typeface="Rambla"/>
                <a:cs typeface="Rambla"/>
                <a:sym typeface="Rambla"/>
              </a:rPr>
              <a:t>5 dagen school met veel stages</a:t>
            </a:r>
            <a:endParaRPr sz="2400">
              <a:latin typeface="Times New Roman"/>
              <a:ea typeface="Times New Roman"/>
              <a:cs typeface="Times New Roman"/>
              <a:sym typeface="Times New Roman"/>
            </a:endParaRPr>
          </a:p>
          <a:p>
            <a:pPr indent="-457200" lvl="0" marL="457200" rtl="0" algn="l">
              <a:lnSpc>
                <a:spcPct val="100000"/>
              </a:lnSpc>
              <a:spcBef>
                <a:spcPts val="400"/>
              </a:spcBef>
              <a:spcAft>
                <a:spcPts val="0"/>
              </a:spcAft>
              <a:buClr>
                <a:srgbClr val="7030A0"/>
              </a:buClr>
              <a:buFont typeface="Noto Sans Symbols"/>
              <a:buNone/>
            </a:pPr>
            <a:r>
              <a:t/>
            </a:r>
            <a:endParaRPr b="1" sz="2000">
              <a:latin typeface="Rambla"/>
              <a:ea typeface="Rambla"/>
              <a:cs typeface="Rambla"/>
              <a:sym typeface="Rambla"/>
            </a:endParaRPr>
          </a:p>
          <a:p>
            <a:pPr indent="-457200" lvl="0" marL="457200" rtl="0" algn="l">
              <a:lnSpc>
                <a:spcPct val="100000"/>
              </a:lnSpc>
              <a:spcBef>
                <a:spcPts val="400"/>
              </a:spcBef>
              <a:spcAft>
                <a:spcPts val="0"/>
              </a:spcAft>
              <a:buClr>
                <a:srgbClr val="7030A0"/>
              </a:buClr>
              <a:buFont typeface="Noto Sans Symbols"/>
              <a:buNone/>
            </a:pPr>
            <a:r>
              <a:rPr lang="nl" sz="2400">
                <a:latin typeface="Rambla"/>
                <a:ea typeface="Rambla"/>
                <a:cs typeface="Rambla"/>
                <a:sym typeface="Rambla"/>
              </a:rPr>
              <a:t>Beide leerwegen kun je volgen op alle niveaus,</a:t>
            </a:r>
            <a:endParaRPr sz="2700">
              <a:latin typeface="Rambla"/>
              <a:ea typeface="Rambla"/>
              <a:cs typeface="Rambla"/>
              <a:sym typeface="Rambla"/>
            </a:endParaRPr>
          </a:p>
          <a:p>
            <a:pPr indent="-457200" lvl="0" marL="457200" rtl="0" algn="l">
              <a:lnSpc>
                <a:spcPct val="100000"/>
              </a:lnSpc>
              <a:spcBef>
                <a:spcPts val="400"/>
              </a:spcBef>
              <a:spcAft>
                <a:spcPts val="0"/>
              </a:spcAft>
              <a:buClr>
                <a:srgbClr val="7030A0"/>
              </a:buClr>
              <a:buFont typeface="Noto Sans Symbols"/>
              <a:buNone/>
            </a:pPr>
            <a:r>
              <a:rPr lang="nl" sz="2400">
                <a:latin typeface="Rambla"/>
                <a:ea typeface="Rambla"/>
                <a:cs typeface="Rambla"/>
                <a:sym typeface="Rambla"/>
              </a:rPr>
              <a:t>afhankelijk van de opleiding</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07" name="Google Shape;307;p56"/>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Twee manieren van leren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9"/>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7030A0"/>
              </a:buClr>
              <a:buSzPts val="1800"/>
              <a:buChar char="●"/>
            </a:pPr>
            <a:r>
              <a:rPr b="1" lang="nl">
                <a:solidFill>
                  <a:srgbClr val="000000"/>
                </a:solidFill>
              </a:rPr>
              <a:t>Examen en zak-/slaagregeling</a:t>
            </a:r>
            <a:endParaRPr b="1">
              <a:solidFill>
                <a:srgbClr val="000000"/>
              </a:solidFill>
            </a:endParaRPr>
          </a:p>
          <a:p>
            <a:pPr indent="0" lvl="0" marL="0" rtl="0" algn="l">
              <a:spcBef>
                <a:spcPts val="0"/>
              </a:spcBef>
              <a:spcAft>
                <a:spcPts val="0"/>
              </a:spcAft>
              <a:buNone/>
            </a:pPr>
            <a:r>
              <a:t/>
            </a:r>
            <a:endParaRPr b="1">
              <a:solidFill>
                <a:srgbClr val="000000"/>
              </a:solidFill>
            </a:endParaRPr>
          </a:p>
          <a:p>
            <a:pPr indent="-342900" lvl="0" marL="457200" rtl="0" algn="l">
              <a:spcBef>
                <a:spcPts val="0"/>
              </a:spcBef>
              <a:spcAft>
                <a:spcPts val="0"/>
              </a:spcAft>
              <a:buClr>
                <a:srgbClr val="7030A0"/>
              </a:buClr>
              <a:buSzPts val="1800"/>
              <a:buChar char="●"/>
            </a:pPr>
            <a:r>
              <a:rPr b="1" lang="nl">
                <a:solidFill>
                  <a:srgbClr val="000000"/>
                </a:solidFill>
              </a:rPr>
              <a:t>Profielwerkstuk</a:t>
            </a:r>
            <a:endParaRPr b="1">
              <a:solidFill>
                <a:srgbClr val="000000"/>
              </a:solidFill>
            </a:endParaRPr>
          </a:p>
          <a:p>
            <a:pPr indent="0" lvl="0" marL="457200" rtl="0" algn="l">
              <a:spcBef>
                <a:spcPts val="0"/>
              </a:spcBef>
              <a:spcAft>
                <a:spcPts val="0"/>
              </a:spcAft>
              <a:buNone/>
            </a:pPr>
            <a:r>
              <a:t/>
            </a:r>
            <a:endParaRPr b="1">
              <a:solidFill>
                <a:srgbClr val="000000"/>
              </a:solidFill>
            </a:endParaRPr>
          </a:p>
          <a:p>
            <a:pPr indent="-342900" lvl="0" marL="457200" rtl="0" algn="l">
              <a:spcBef>
                <a:spcPts val="0"/>
              </a:spcBef>
              <a:spcAft>
                <a:spcPts val="0"/>
              </a:spcAft>
              <a:buClr>
                <a:srgbClr val="7030A0"/>
              </a:buClr>
              <a:buSzPts val="1800"/>
              <a:buChar char="●"/>
            </a:pPr>
            <a:r>
              <a:rPr b="1" lang="nl">
                <a:solidFill>
                  <a:srgbClr val="000000"/>
                </a:solidFill>
              </a:rPr>
              <a:t>Decanaat/LOB</a:t>
            </a:r>
            <a:endParaRPr b="1">
              <a:solidFill>
                <a:srgbClr val="000000"/>
              </a:solidFill>
            </a:endParaRPr>
          </a:p>
          <a:p>
            <a:pPr indent="0" lvl="0" marL="457200" rtl="0" algn="l">
              <a:spcBef>
                <a:spcPts val="0"/>
              </a:spcBef>
              <a:spcAft>
                <a:spcPts val="0"/>
              </a:spcAft>
              <a:buNone/>
            </a:pPr>
            <a:r>
              <a:t/>
            </a:r>
            <a:endParaRPr b="1">
              <a:solidFill>
                <a:srgbClr val="000000"/>
              </a:solidFill>
            </a:endParaRPr>
          </a:p>
          <a:p>
            <a:pPr indent="-342900" lvl="0" marL="457200" rtl="0" algn="l">
              <a:spcBef>
                <a:spcPts val="0"/>
              </a:spcBef>
              <a:spcAft>
                <a:spcPts val="0"/>
              </a:spcAft>
              <a:buClr>
                <a:srgbClr val="7030A0"/>
              </a:buClr>
              <a:buSzPts val="1800"/>
              <a:buChar char="●"/>
            </a:pPr>
            <a:r>
              <a:rPr b="1" lang="nl">
                <a:solidFill>
                  <a:srgbClr val="000000"/>
                </a:solidFill>
              </a:rPr>
              <a:t>Met de mentor mee naar het lokaal</a:t>
            </a:r>
            <a:endParaRPr b="1">
              <a:solidFill>
                <a:srgbClr val="000000"/>
              </a:solidFill>
            </a:endParaRPr>
          </a:p>
          <a:p>
            <a:pPr indent="0" lvl="0" marL="457200" rtl="0" algn="l">
              <a:spcBef>
                <a:spcPts val="0"/>
              </a:spcBef>
              <a:spcAft>
                <a:spcPts val="0"/>
              </a:spcAft>
              <a:buNone/>
            </a:pPr>
            <a:r>
              <a:t/>
            </a:r>
            <a:endParaRPr b="1">
              <a:solidFill>
                <a:srgbClr val="000000"/>
              </a:solidFill>
            </a:endParaRPr>
          </a:p>
          <a:p>
            <a:pPr indent="0" lvl="0" marL="0" rtl="0" algn="l">
              <a:spcBef>
                <a:spcPts val="0"/>
              </a:spcBef>
              <a:spcAft>
                <a:spcPts val="0"/>
              </a:spcAft>
              <a:buNone/>
            </a:pPr>
            <a:r>
              <a:t/>
            </a:r>
            <a:endParaRPr b="1">
              <a:solidFill>
                <a:srgbClr val="000000"/>
              </a:solidFill>
            </a:endParaRPr>
          </a:p>
        </p:txBody>
      </p:sp>
      <p:sp>
        <p:nvSpPr>
          <p:cNvPr id="188" name="Google Shape;188;p39"/>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Programma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7"/>
          <p:cNvSpPr txBox="1"/>
          <p:nvPr>
            <p:ph idx="1" type="body"/>
          </p:nvPr>
        </p:nvSpPr>
        <p:spPr>
          <a:xfrm>
            <a:off x="873725" y="1507294"/>
            <a:ext cx="7540200" cy="2562300"/>
          </a:xfrm>
          <a:prstGeom prst="rect">
            <a:avLst/>
          </a:prstGeom>
          <a:noFill/>
          <a:ln>
            <a:noFill/>
          </a:ln>
        </p:spPr>
        <p:txBody>
          <a:bodyPr anchorCtr="0" anchor="t" bIns="91425" lIns="91425" spcFirstLastPara="1" rIns="91425" wrap="square" tIns="91425">
            <a:noAutofit/>
          </a:bodyPr>
          <a:lstStyle/>
          <a:p>
            <a:pPr indent="0" lvl="0" marL="2171700" rtl="0" algn="l">
              <a:lnSpc>
                <a:spcPct val="120000"/>
              </a:lnSpc>
              <a:spcBef>
                <a:spcPts val="500"/>
              </a:spcBef>
              <a:spcAft>
                <a:spcPts val="0"/>
              </a:spcAft>
              <a:buSzPts val="1800"/>
              <a:buNone/>
            </a:pPr>
            <a:r>
              <a:t/>
            </a:r>
            <a:endParaRPr sz="2000">
              <a:solidFill>
                <a:schemeClr val="dk1"/>
              </a:solidFill>
              <a:latin typeface="Rambla"/>
              <a:ea typeface="Rambla"/>
              <a:cs typeface="Rambla"/>
              <a:sym typeface="Rambla"/>
            </a:endParaRPr>
          </a:p>
          <a:p>
            <a:pPr indent="0" lvl="0" marL="342900" rtl="0" algn="l">
              <a:lnSpc>
                <a:spcPct val="120000"/>
              </a:lnSpc>
              <a:spcBef>
                <a:spcPts val="500"/>
              </a:spcBef>
              <a:spcAft>
                <a:spcPts val="0"/>
              </a:spcAft>
              <a:buSzPts val="1800"/>
              <a:buNone/>
            </a:pPr>
            <a:r>
              <a:t/>
            </a:r>
            <a:endParaRPr sz="2000"/>
          </a:p>
        </p:txBody>
      </p:sp>
      <p:sp>
        <p:nvSpPr>
          <p:cNvPr id="314" name="Google Shape;314;p57"/>
          <p:cNvSpPr txBox="1"/>
          <p:nvPr>
            <p:ph type="title"/>
          </p:nvPr>
        </p:nvSpPr>
        <p:spPr>
          <a:xfrm>
            <a:off x="1001741" y="485291"/>
            <a:ext cx="7598700" cy="63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Font typeface="Montserrat"/>
              <a:buNone/>
            </a:pPr>
            <a:r>
              <a:rPr lang="nl"/>
              <a:t>MBO in Friesland/Groningen</a:t>
            </a:r>
            <a:endParaRPr/>
          </a:p>
        </p:txBody>
      </p:sp>
      <p:sp>
        <p:nvSpPr>
          <p:cNvPr id="315" name="Google Shape;315;p57"/>
          <p:cNvSpPr txBox="1"/>
          <p:nvPr/>
        </p:nvSpPr>
        <p:spPr>
          <a:xfrm>
            <a:off x="457200" y="1268730"/>
            <a:ext cx="8229600" cy="3826500"/>
          </a:xfrm>
          <a:prstGeom prst="rect">
            <a:avLst/>
          </a:prstGeom>
          <a:noFill/>
          <a:ln>
            <a:noFill/>
          </a:ln>
        </p:spPr>
        <p:txBody>
          <a:bodyPr anchorCtr="0" anchor="t" bIns="45700" lIns="91425" spcFirstLastPara="1" rIns="91425" wrap="square" tIns="45700">
            <a:noAutofit/>
          </a:bodyPr>
          <a:lstStyle/>
          <a:p>
            <a:pPr indent="-361950" lvl="0" marL="457200" rtl="0" algn="l">
              <a:lnSpc>
                <a:spcPct val="100000"/>
              </a:lnSpc>
              <a:spcBef>
                <a:spcPts val="500"/>
              </a:spcBef>
              <a:spcAft>
                <a:spcPts val="0"/>
              </a:spcAft>
              <a:buClr>
                <a:srgbClr val="885292"/>
              </a:buClr>
              <a:buSzPts val="2100"/>
              <a:buFont typeface="Calibri"/>
              <a:buChar char="●"/>
            </a:pPr>
            <a:r>
              <a:rPr b="1" lang="nl" sz="2100">
                <a:solidFill>
                  <a:srgbClr val="546278"/>
                </a:solidFill>
                <a:latin typeface="Calibri"/>
                <a:ea typeface="Calibri"/>
                <a:cs typeface="Calibri"/>
                <a:sym typeface="Calibri"/>
              </a:rPr>
              <a:t>Friese Poort:</a:t>
            </a:r>
            <a:r>
              <a:rPr lang="nl" sz="2100">
                <a:solidFill>
                  <a:srgbClr val="546278"/>
                </a:solidFill>
                <a:latin typeface="Calibri"/>
                <a:ea typeface="Calibri"/>
                <a:cs typeface="Calibri"/>
                <a:sym typeface="Calibri"/>
              </a:rPr>
              <a:t>  		Leeuwarden, Drachten, Dokkum, Sneek, </a:t>
            </a:r>
            <a:endParaRPr sz="2100">
              <a:solidFill>
                <a:srgbClr val="546278"/>
              </a:solidFill>
              <a:latin typeface="Calibri"/>
              <a:ea typeface="Calibri"/>
              <a:cs typeface="Calibri"/>
              <a:sym typeface="Calibri"/>
            </a:endParaRPr>
          </a:p>
          <a:p>
            <a:pPr indent="457200" lvl="0" marL="2286000" rtl="0" algn="l">
              <a:lnSpc>
                <a:spcPct val="115000"/>
              </a:lnSpc>
              <a:spcBef>
                <a:spcPts val="500"/>
              </a:spcBef>
              <a:spcAft>
                <a:spcPts val="0"/>
              </a:spcAft>
              <a:buNone/>
            </a:pPr>
            <a:r>
              <a:rPr lang="nl" sz="2100">
                <a:solidFill>
                  <a:srgbClr val="546278"/>
                </a:solidFill>
                <a:latin typeface="Calibri"/>
                <a:ea typeface="Calibri"/>
                <a:cs typeface="Calibri"/>
                <a:sym typeface="Calibri"/>
              </a:rPr>
              <a:t>Emmeloord.</a:t>
            </a:r>
            <a:endParaRPr sz="2100">
              <a:solidFill>
                <a:srgbClr val="546278"/>
              </a:solidFill>
              <a:latin typeface="Calibri"/>
              <a:ea typeface="Calibri"/>
              <a:cs typeface="Calibri"/>
              <a:sym typeface="Calibri"/>
            </a:endParaRPr>
          </a:p>
          <a:p>
            <a:pPr indent="-361950" lvl="0" marL="457200" rtl="0" algn="l">
              <a:lnSpc>
                <a:spcPct val="100000"/>
              </a:lnSpc>
              <a:spcBef>
                <a:spcPts val="500"/>
              </a:spcBef>
              <a:spcAft>
                <a:spcPts val="0"/>
              </a:spcAft>
              <a:buClr>
                <a:srgbClr val="885292"/>
              </a:buClr>
              <a:buSzPts val="2100"/>
              <a:buFont typeface="Calibri"/>
              <a:buChar char="●"/>
            </a:pPr>
            <a:r>
              <a:rPr b="1" lang="nl" sz="2100">
                <a:solidFill>
                  <a:srgbClr val="546278"/>
                </a:solidFill>
                <a:latin typeface="Calibri"/>
                <a:ea typeface="Calibri"/>
                <a:cs typeface="Calibri"/>
                <a:sym typeface="Calibri"/>
              </a:rPr>
              <a:t>Friesland College:	</a:t>
            </a:r>
            <a:r>
              <a:rPr lang="nl" sz="2100">
                <a:solidFill>
                  <a:srgbClr val="546278"/>
                </a:solidFill>
                <a:latin typeface="Calibri"/>
                <a:ea typeface="Calibri"/>
                <a:cs typeface="Calibri"/>
                <a:sym typeface="Calibri"/>
              </a:rPr>
              <a:t>Leeuwarden, Heerenveen, </a:t>
            </a:r>
            <a:endParaRPr sz="2100">
              <a:solidFill>
                <a:srgbClr val="546278"/>
              </a:solidFill>
              <a:latin typeface="Calibri"/>
              <a:ea typeface="Calibri"/>
              <a:cs typeface="Calibri"/>
              <a:sym typeface="Calibri"/>
            </a:endParaRPr>
          </a:p>
          <a:p>
            <a:pPr indent="457200" lvl="0" marL="2286000" rtl="0" algn="l">
              <a:lnSpc>
                <a:spcPct val="115000"/>
              </a:lnSpc>
              <a:spcBef>
                <a:spcPts val="500"/>
              </a:spcBef>
              <a:spcAft>
                <a:spcPts val="0"/>
              </a:spcAft>
              <a:buNone/>
            </a:pPr>
            <a:r>
              <a:rPr lang="nl" sz="2100">
                <a:solidFill>
                  <a:srgbClr val="546278"/>
                </a:solidFill>
                <a:latin typeface="Calibri"/>
                <a:ea typeface="Calibri"/>
                <a:cs typeface="Calibri"/>
                <a:sym typeface="Calibri"/>
              </a:rPr>
              <a:t>Drachten (praktijkroute)</a:t>
            </a:r>
            <a:endParaRPr sz="2100">
              <a:solidFill>
                <a:srgbClr val="546278"/>
              </a:solidFill>
              <a:latin typeface="Calibri"/>
              <a:ea typeface="Calibri"/>
              <a:cs typeface="Calibri"/>
              <a:sym typeface="Calibri"/>
            </a:endParaRPr>
          </a:p>
          <a:p>
            <a:pPr indent="-361950" lvl="0" marL="457200" rtl="0" algn="l">
              <a:lnSpc>
                <a:spcPct val="115000"/>
              </a:lnSpc>
              <a:spcBef>
                <a:spcPts val="500"/>
              </a:spcBef>
              <a:spcAft>
                <a:spcPts val="0"/>
              </a:spcAft>
              <a:buClr>
                <a:srgbClr val="885292"/>
              </a:buClr>
              <a:buSzPts val="2100"/>
              <a:buFont typeface="Calibri"/>
              <a:buChar char="●"/>
            </a:pPr>
            <a:r>
              <a:rPr b="1" lang="nl" sz="2100">
                <a:solidFill>
                  <a:srgbClr val="546278"/>
                </a:solidFill>
                <a:latin typeface="Calibri"/>
                <a:ea typeface="Calibri"/>
                <a:cs typeface="Calibri"/>
                <a:sym typeface="Calibri"/>
              </a:rPr>
              <a:t>Aeres:	</a:t>
            </a:r>
            <a:r>
              <a:rPr lang="nl" sz="2100">
                <a:solidFill>
                  <a:srgbClr val="546278"/>
                </a:solidFill>
                <a:latin typeface="Calibri"/>
                <a:ea typeface="Calibri"/>
                <a:cs typeface="Calibri"/>
                <a:sym typeface="Calibri"/>
              </a:rPr>
              <a:t>			Leeuwarden, Sneek, Buitenpost</a:t>
            </a:r>
            <a:endParaRPr sz="2100">
              <a:solidFill>
                <a:srgbClr val="546278"/>
              </a:solidFill>
              <a:latin typeface="Calibri"/>
              <a:ea typeface="Calibri"/>
              <a:cs typeface="Calibri"/>
              <a:sym typeface="Calibri"/>
            </a:endParaRPr>
          </a:p>
          <a:p>
            <a:pPr indent="-361950" lvl="0" marL="457200" rtl="0" algn="l">
              <a:lnSpc>
                <a:spcPct val="115000"/>
              </a:lnSpc>
              <a:spcBef>
                <a:spcPts val="0"/>
              </a:spcBef>
              <a:spcAft>
                <a:spcPts val="0"/>
              </a:spcAft>
              <a:buClr>
                <a:srgbClr val="885292"/>
              </a:buClr>
              <a:buSzPts val="2100"/>
              <a:buFont typeface="Calibri"/>
              <a:buChar char="●"/>
            </a:pPr>
            <a:r>
              <a:rPr b="1" lang="nl" sz="2100">
                <a:solidFill>
                  <a:srgbClr val="546278"/>
                </a:solidFill>
                <a:latin typeface="Calibri"/>
                <a:ea typeface="Calibri"/>
                <a:cs typeface="Calibri"/>
                <a:sym typeface="Calibri"/>
              </a:rPr>
              <a:t>Noorderpoort:		</a:t>
            </a:r>
            <a:r>
              <a:rPr lang="nl" sz="2100">
                <a:solidFill>
                  <a:srgbClr val="546278"/>
                </a:solidFill>
                <a:latin typeface="Calibri"/>
                <a:ea typeface="Calibri"/>
                <a:cs typeface="Calibri"/>
                <a:sym typeface="Calibri"/>
              </a:rPr>
              <a:t>Groningen e.o.</a:t>
            </a:r>
            <a:endParaRPr sz="2100">
              <a:solidFill>
                <a:srgbClr val="546278"/>
              </a:solidFill>
              <a:latin typeface="Calibri"/>
              <a:ea typeface="Calibri"/>
              <a:cs typeface="Calibri"/>
              <a:sym typeface="Calibri"/>
            </a:endParaRPr>
          </a:p>
          <a:p>
            <a:pPr indent="-361950" lvl="0" marL="457200" rtl="0" algn="l">
              <a:lnSpc>
                <a:spcPct val="115000"/>
              </a:lnSpc>
              <a:spcBef>
                <a:spcPts val="0"/>
              </a:spcBef>
              <a:spcAft>
                <a:spcPts val="0"/>
              </a:spcAft>
              <a:buClr>
                <a:srgbClr val="885292"/>
              </a:buClr>
              <a:buSzPts val="2100"/>
              <a:buFont typeface="Calibri"/>
              <a:buChar char="●"/>
            </a:pPr>
            <a:r>
              <a:rPr b="1" lang="nl" sz="2100">
                <a:solidFill>
                  <a:srgbClr val="546278"/>
                </a:solidFill>
                <a:latin typeface="Calibri"/>
                <a:ea typeface="Calibri"/>
                <a:cs typeface="Calibri"/>
                <a:sym typeface="Calibri"/>
              </a:rPr>
              <a:t>ALFA College:	</a:t>
            </a:r>
            <a:r>
              <a:rPr lang="nl" sz="2100">
                <a:solidFill>
                  <a:srgbClr val="546278"/>
                </a:solidFill>
                <a:latin typeface="Calibri"/>
                <a:ea typeface="Calibri"/>
                <a:cs typeface="Calibri"/>
                <a:sym typeface="Calibri"/>
              </a:rPr>
              <a:t>	Groningen e.o.</a:t>
            </a:r>
            <a:endParaRPr sz="2100">
              <a:solidFill>
                <a:srgbClr val="546278"/>
              </a:solidFill>
              <a:latin typeface="Calibri"/>
              <a:ea typeface="Calibri"/>
              <a:cs typeface="Calibri"/>
              <a:sym typeface="Calibri"/>
            </a:endParaRPr>
          </a:p>
          <a:p>
            <a:pPr indent="-361950" lvl="0" marL="457200" rtl="0" algn="l">
              <a:lnSpc>
                <a:spcPct val="115000"/>
              </a:lnSpc>
              <a:spcBef>
                <a:spcPts val="0"/>
              </a:spcBef>
              <a:spcAft>
                <a:spcPts val="0"/>
              </a:spcAft>
              <a:buClr>
                <a:srgbClr val="885292"/>
              </a:buClr>
              <a:buSzPts val="2100"/>
              <a:buFont typeface="Calibri"/>
              <a:buChar char="●"/>
            </a:pPr>
            <a:r>
              <a:rPr b="1" lang="nl" sz="2100">
                <a:solidFill>
                  <a:srgbClr val="546278"/>
                </a:solidFill>
                <a:latin typeface="Calibri"/>
                <a:ea typeface="Calibri"/>
                <a:cs typeface="Calibri"/>
                <a:sym typeface="Calibri"/>
              </a:rPr>
              <a:t>Menso Alting:	</a:t>
            </a:r>
            <a:r>
              <a:rPr lang="nl" sz="2100">
                <a:solidFill>
                  <a:srgbClr val="546278"/>
                </a:solidFill>
                <a:latin typeface="Calibri"/>
                <a:ea typeface="Calibri"/>
                <a:cs typeface="Calibri"/>
                <a:sym typeface="Calibri"/>
              </a:rPr>
              <a:t>	Groningen e.o.</a:t>
            </a:r>
            <a:endParaRPr sz="2100">
              <a:solidFill>
                <a:srgbClr val="546278"/>
              </a:solidFill>
              <a:latin typeface="Calibri"/>
              <a:ea typeface="Calibri"/>
              <a:cs typeface="Calibri"/>
              <a:sym typeface="Calibri"/>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457200" marR="0" rtl="0" algn="l">
              <a:lnSpc>
                <a:spcPct val="120000"/>
              </a:lnSpc>
              <a:spcBef>
                <a:spcPts val="500"/>
              </a:spcBef>
              <a:spcAft>
                <a:spcPts val="0"/>
              </a:spcAft>
              <a:buNone/>
            </a:pPr>
            <a:r>
              <a:t/>
            </a:r>
            <a:endParaRPr b="0" i="0" sz="2700" u="none" cap="none" strike="noStrike">
              <a:solidFill>
                <a:srgbClr val="546278"/>
              </a:solidFill>
              <a:latin typeface="Rambla"/>
              <a:ea typeface="Rambla"/>
              <a:cs typeface="Rambla"/>
              <a:sym typeface="Rambla"/>
            </a:endParaRPr>
          </a:p>
          <a:p>
            <a:pPr indent="0" lvl="0" marL="342900" marR="0" rtl="0" algn="l">
              <a:lnSpc>
                <a:spcPct val="120000"/>
              </a:lnSpc>
              <a:spcBef>
                <a:spcPts val="500"/>
              </a:spcBef>
              <a:spcAft>
                <a:spcPts val="0"/>
              </a:spcAft>
              <a:buClr>
                <a:srgbClr val="682D95"/>
              </a:buClr>
              <a:buSzPts val="1850"/>
              <a:buFont typeface="Rambla"/>
              <a:buNone/>
            </a:pPr>
            <a:r>
              <a:t/>
            </a:r>
            <a:endParaRPr b="0" i="0" sz="2700" u="none" cap="none" strike="noStrike">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342900" marR="0" rtl="0" algn="l">
              <a:lnSpc>
                <a:spcPct val="120000"/>
              </a:lnSpc>
              <a:spcBef>
                <a:spcPts val="500"/>
              </a:spcBef>
              <a:spcAft>
                <a:spcPts val="0"/>
              </a:spcAft>
              <a:buClr>
                <a:srgbClr val="682D95"/>
              </a:buClr>
              <a:buSzPts val="1850"/>
              <a:buFont typeface="Rambla"/>
              <a:buNone/>
            </a:pPr>
            <a:r>
              <a:t/>
            </a:r>
            <a:endParaRPr b="0" i="0" sz="2700" u="none" cap="none" strike="noStrike">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rgbClr val="546278"/>
              </a:solidFill>
              <a:latin typeface="Rambla"/>
              <a:ea typeface="Rambla"/>
              <a:cs typeface="Rambla"/>
              <a:sym typeface="Rambla"/>
            </a:endParaRPr>
          </a:p>
          <a:p>
            <a:pPr indent="0" lvl="0" marL="0" marR="0" rtl="0" algn="l">
              <a:lnSpc>
                <a:spcPct val="115000"/>
              </a:lnSpc>
              <a:spcBef>
                <a:spcPts val="0"/>
              </a:spcBef>
              <a:spcAft>
                <a:spcPts val="0"/>
              </a:spcAft>
              <a:buClr>
                <a:schemeClr val="dk1"/>
              </a:buClr>
              <a:buSzPts val="1800"/>
              <a:buFont typeface="Arial"/>
              <a:buNone/>
            </a:pPr>
            <a:r>
              <a:t/>
            </a:r>
            <a:endParaRPr b="0" i="0" sz="2700" u="sng" cap="none" strike="noStrike">
              <a:solidFill>
                <a:schemeClr val="hlink"/>
              </a:solidFill>
              <a:latin typeface="Rambla"/>
              <a:ea typeface="Rambla"/>
              <a:cs typeface="Rambla"/>
              <a:sym typeface="Rambla"/>
              <a:hlinkClick r:id="rId3"/>
            </a:endParaRPr>
          </a:p>
          <a:p>
            <a:pPr indent="-263525" lvl="0" marL="365125" marR="0" rtl="0" algn="l">
              <a:lnSpc>
                <a:spcPct val="100000"/>
              </a:lnSpc>
              <a:spcBef>
                <a:spcPts val="400"/>
              </a:spcBef>
              <a:spcAft>
                <a:spcPts val="0"/>
              </a:spcAft>
              <a:buClr>
                <a:schemeClr val="accent1"/>
              </a:buClr>
              <a:buSzPts val="1800"/>
              <a:buFont typeface="Noto Sans Symbols"/>
              <a:buNone/>
            </a:pPr>
            <a:r>
              <a:t/>
            </a:r>
            <a:endParaRPr b="0" i="0" sz="2700" u="none" cap="none" strike="noStrike">
              <a:solidFill>
                <a:schemeClr val="dk1"/>
              </a:solidFill>
              <a:latin typeface="Rambla"/>
              <a:ea typeface="Rambla"/>
              <a:cs typeface="Rambla"/>
              <a:sym typeface="Rambl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8"/>
          <p:cNvSpPr txBox="1"/>
          <p:nvPr>
            <p:ph idx="1" type="body"/>
          </p:nvPr>
        </p:nvSpPr>
        <p:spPr>
          <a:xfrm>
            <a:off x="873725" y="1507294"/>
            <a:ext cx="7540200" cy="2562300"/>
          </a:xfrm>
          <a:prstGeom prst="rect">
            <a:avLst/>
          </a:prstGeom>
          <a:noFill/>
          <a:ln>
            <a:noFill/>
          </a:ln>
        </p:spPr>
        <p:txBody>
          <a:bodyPr anchorCtr="0" anchor="t" bIns="91425" lIns="91425" spcFirstLastPara="1" rIns="91425" wrap="square" tIns="91425">
            <a:noAutofit/>
          </a:bodyPr>
          <a:lstStyle/>
          <a:p>
            <a:pPr indent="0" lvl="0" marL="2171700" rtl="0" algn="l">
              <a:lnSpc>
                <a:spcPct val="120000"/>
              </a:lnSpc>
              <a:spcBef>
                <a:spcPts val="500"/>
              </a:spcBef>
              <a:spcAft>
                <a:spcPts val="0"/>
              </a:spcAft>
              <a:buSzPts val="1800"/>
              <a:buNone/>
            </a:pPr>
            <a:r>
              <a:t/>
            </a:r>
            <a:endParaRPr sz="2000">
              <a:solidFill>
                <a:schemeClr val="dk1"/>
              </a:solidFill>
              <a:latin typeface="Rambla"/>
              <a:ea typeface="Rambla"/>
              <a:cs typeface="Rambla"/>
              <a:sym typeface="Rambla"/>
            </a:endParaRPr>
          </a:p>
          <a:p>
            <a:pPr indent="0" lvl="0" marL="342900" rtl="0" algn="l">
              <a:lnSpc>
                <a:spcPct val="120000"/>
              </a:lnSpc>
              <a:spcBef>
                <a:spcPts val="500"/>
              </a:spcBef>
              <a:spcAft>
                <a:spcPts val="0"/>
              </a:spcAft>
              <a:buSzPts val="1800"/>
              <a:buNone/>
            </a:pPr>
            <a:r>
              <a:t/>
            </a:r>
            <a:endParaRPr sz="2000"/>
          </a:p>
        </p:txBody>
      </p:sp>
      <p:sp>
        <p:nvSpPr>
          <p:cNvPr id="322" name="Google Shape;322;p58"/>
          <p:cNvSpPr txBox="1"/>
          <p:nvPr>
            <p:ph type="title"/>
          </p:nvPr>
        </p:nvSpPr>
        <p:spPr>
          <a:xfrm>
            <a:off x="1001741" y="485291"/>
            <a:ext cx="7598700" cy="63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Font typeface="Montserrat"/>
              <a:buNone/>
            </a:pPr>
            <a:r>
              <a:rPr lang="nl"/>
              <a:t>MBO in Friesland/Groningen</a:t>
            </a:r>
            <a:endParaRPr/>
          </a:p>
        </p:txBody>
      </p:sp>
      <p:sp>
        <p:nvSpPr>
          <p:cNvPr id="323" name="Google Shape;323;p58"/>
          <p:cNvSpPr txBox="1"/>
          <p:nvPr/>
        </p:nvSpPr>
        <p:spPr>
          <a:xfrm>
            <a:off x="457200" y="1268730"/>
            <a:ext cx="8229600" cy="3826500"/>
          </a:xfrm>
          <a:prstGeom prst="rect">
            <a:avLst/>
          </a:prstGeom>
          <a:noFill/>
          <a:ln>
            <a:noFill/>
          </a:ln>
        </p:spPr>
        <p:txBody>
          <a:bodyPr anchorCtr="0" anchor="t" bIns="45700" lIns="91425" spcFirstLastPara="1" rIns="91425" wrap="square" tIns="45700">
            <a:noAutofit/>
          </a:bodyPr>
          <a:lstStyle/>
          <a:p>
            <a:pPr indent="0" lvl="0" marL="457200" rtl="0" algn="l">
              <a:lnSpc>
                <a:spcPct val="120000"/>
              </a:lnSpc>
              <a:spcBef>
                <a:spcPts val="500"/>
              </a:spcBef>
              <a:spcAft>
                <a:spcPts val="0"/>
              </a:spcAft>
              <a:buNone/>
            </a:pPr>
            <a:r>
              <a:rPr b="1" lang="nl" sz="1900" u="sng">
                <a:solidFill>
                  <a:srgbClr val="546278"/>
                </a:solidFill>
              </a:rPr>
              <a:t>MBO Groningen</a:t>
            </a:r>
            <a:endParaRPr b="1" sz="1900" u="sng">
              <a:solidFill>
                <a:srgbClr val="546278"/>
              </a:solidFill>
            </a:endParaRPr>
          </a:p>
          <a:p>
            <a:pPr indent="0" lvl="0" marL="457200" rtl="0" algn="l">
              <a:lnSpc>
                <a:spcPct val="150000"/>
              </a:lnSpc>
              <a:spcBef>
                <a:spcPts val="500"/>
              </a:spcBef>
              <a:spcAft>
                <a:spcPts val="0"/>
              </a:spcAft>
              <a:buNone/>
            </a:pPr>
            <a:r>
              <a:rPr b="1" lang="nl" sz="1900">
                <a:solidFill>
                  <a:srgbClr val="546278"/>
                </a:solidFill>
              </a:rPr>
              <a:t>Noorderpoort		</a:t>
            </a:r>
            <a:r>
              <a:rPr lang="nl" sz="1900">
                <a:solidFill>
                  <a:srgbClr val="546278"/>
                </a:solidFill>
              </a:rPr>
              <a:t>Open dagen 3 november		15:00 - 20:30</a:t>
            </a:r>
            <a:endParaRPr sz="1900">
              <a:solidFill>
                <a:srgbClr val="546278"/>
              </a:solidFill>
            </a:endParaRPr>
          </a:p>
          <a:p>
            <a:pPr indent="0" lvl="0" marL="457200" rtl="0" algn="l">
              <a:lnSpc>
                <a:spcPct val="150000"/>
              </a:lnSpc>
              <a:spcBef>
                <a:spcPts val="500"/>
              </a:spcBef>
              <a:spcAft>
                <a:spcPts val="0"/>
              </a:spcAft>
              <a:buNone/>
            </a:pPr>
            <a:r>
              <a:rPr lang="nl" sz="1900">
                <a:solidFill>
                  <a:srgbClr val="546278"/>
                </a:solidFill>
              </a:rPr>
              <a:t>					Open dagen 27-28 januari	15:00 - 20:30</a:t>
            </a:r>
            <a:endParaRPr sz="1900">
              <a:solidFill>
                <a:srgbClr val="546278"/>
              </a:solidFill>
            </a:endParaRPr>
          </a:p>
          <a:p>
            <a:pPr indent="0" lvl="0" marL="457200" rtl="0" algn="l">
              <a:lnSpc>
                <a:spcPct val="150000"/>
              </a:lnSpc>
              <a:spcBef>
                <a:spcPts val="500"/>
              </a:spcBef>
              <a:spcAft>
                <a:spcPts val="0"/>
              </a:spcAft>
              <a:buNone/>
            </a:pPr>
            <a:r>
              <a:rPr b="1" lang="nl" sz="1900">
                <a:solidFill>
                  <a:srgbClr val="546278"/>
                </a:solidFill>
              </a:rPr>
              <a:t>Alfa College	</a:t>
            </a:r>
            <a:r>
              <a:rPr lang="nl" sz="1900">
                <a:solidFill>
                  <a:srgbClr val="546278"/>
                </a:solidFill>
              </a:rPr>
              <a:t>	Open dagen 3 november		17:00 - 20:30</a:t>
            </a:r>
            <a:endParaRPr sz="1900">
              <a:solidFill>
                <a:srgbClr val="546278"/>
              </a:solidFill>
            </a:endParaRPr>
          </a:p>
          <a:p>
            <a:pPr indent="0" lvl="0" marL="457200" rtl="0" algn="l">
              <a:lnSpc>
                <a:spcPct val="150000"/>
              </a:lnSpc>
              <a:spcBef>
                <a:spcPts val="500"/>
              </a:spcBef>
              <a:spcAft>
                <a:spcPts val="0"/>
              </a:spcAft>
              <a:buNone/>
            </a:pPr>
            <a:r>
              <a:rPr lang="nl" sz="1900">
                <a:solidFill>
                  <a:srgbClr val="546278"/>
                </a:solidFill>
              </a:rPr>
              <a:t>					Open dagen 27-28 januari</a:t>
            </a:r>
            <a:endParaRPr sz="1900">
              <a:solidFill>
                <a:srgbClr val="546278"/>
              </a:solidFill>
            </a:endParaRPr>
          </a:p>
          <a:p>
            <a:pPr indent="0" lvl="0" marL="457200" rtl="0" algn="l">
              <a:lnSpc>
                <a:spcPct val="120000"/>
              </a:lnSpc>
              <a:spcBef>
                <a:spcPts val="500"/>
              </a:spcBef>
              <a:spcAft>
                <a:spcPts val="0"/>
              </a:spcAft>
              <a:buNone/>
            </a:pPr>
            <a:r>
              <a:rPr b="1" lang="nl" sz="1900">
                <a:solidFill>
                  <a:srgbClr val="546278"/>
                </a:solidFill>
              </a:rPr>
              <a:t>Menso Alting	</a:t>
            </a:r>
            <a:r>
              <a:rPr lang="nl" sz="1900">
                <a:solidFill>
                  <a:srgbClr val="546278"/>
                </a:solidFill>
              </a:rPr>
              <a:t>	Open dagen 3 november		17:00 - 20:00</a:t>
            </a:r>
            <a:endParaRPr sz="1900">
              <a:solidFill>
                <a:srgbClr val="546278"/>
              </a:solidFill>
            </a:endParaRPr>
          </a:p>
          <a:p>
            <a:pPr indent="0" lvl="0" marL="457200" rtl="0" algn="l">
              <a:lnSpc>
                <a:spcPct val="120000"/>
              </a:lnSpc>
              <a:spcBef>
                <a:spcPts val="500"/>
              </a:spcBef>
              <a:spcAft>
                <a:spcPts val="0"/>
              </a:spcAft>
              <a:buNone/>
            </a:pPr>
            <a:r>
              <a:rPr lang="nl" sz="1900">
                <a:solidFill>
                  <a:srgbClr val="546278"/>
                </a:solidFill>
              </a:rPr>
              <a:t>					Open dagen 27 januari		16:00 - 20:30</a:t>
            </a:r>
            <a:endParaRPr sz="1900">
              <a:solidFill>
                <a:srgbClr val="546278"/>
              </a:solidFill>
            </a:endParaRPr>
          </a:p>
          <a:p>
            <a:pPr indent="0" lvl="0" marL="457200" rtl="0" algn="l">
              <a:lnSpc>
                <a:spcPct val="120000"/>
              </a:lnSpc>
              <a:spcBef>
                <a:spcPts val="500"/>
              </a:spcBef>
              <a:spcAft>
                <a:spcPts val="0"/>
              </a:spcAft>
              <a:buNone/>
            </a:pPr>
            <a:r>
              <a:rPr lang="nl" sz="2500">
                <a:solidFill>
                  <a:srgbClr val="546278"/>
                </a:solidFill>
              </a:rPr>
              <a:t>									</a:t>
            </a:r>
            <a:endParaRPr sz="2500">
              <a:solidFill>
                <a:srgbClr val="546278"/>
              </a:solidFill>
            </a:endParaRPr>
          </a:p>
          <a:p>
            <a:pPr indent="0" lvl="0" marL="330200" rtl="0" algn="l">
              <a:lnSpc>
                <a:spcPct val="120000"/>
              </a:lnSpc>
              <a:spcBef>
                <a:spcPts val="500"/>
              </a:spcBef>
              <a:spcAft>
                <a:spcPts val="0"/>
              </a:spcAft>
              <a:buClr>
                <a:srgbClr val="682D95"/>
              </a:buClr>
              <a:buSzPts val="1850"/>
              <a:buFont typeface="Montserrat"/>
              <a:buNone/>
            </a:pPr>
            <a:r>
              <a:rPr lang="nl" sz="2500">
                <a:latin typeface="Rambla"/>
                <a:ea typeface="Rambla"/>
                <a:cs typeface="Rambla"/>
                <a:sym typeface="Rambla"/>
              </a:rPr>
              <a:t> </a:t>
            </a:r>
            <a:endParaRPr sz="2500" u="sng">
              <a:solidFill>
                <a:srgbClr val="0000FF"/>
              </a:solidFill>
              <a:latin typeface="Rambla"/>
              <a:ea typeface="Rambla"/>
              <a:cs typeface="Rambla"/>
              <a:sym typeface="Rambla"/>
              <a:hlinkClick r:id="rId3">
                <a:extLst>
                  <a:ext uri="{A12FA001-AC4F-418D-AE19-62706E023703}">
                    <ahyp:hlinkClr val="tx"/>
                  </a:ext>
                </a:extLst>
              </a:hlinkClick>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solidFill>
                <a:srgbClr val="546278"/>
              </a:solidFill>
              <a:latin typeface="Rambla"/>
              <a:ea typeface="Rambla"/>
              <a:cs typeface="Rambla"/>
              <a:sym typeface="Rambla"/>
            </a:endParaRPr>
          </a:p>
          <a:p>
            <a:pPr indent="0" lvl="0" marL="0" rtl="0" algn="l">
              <a:lnSpc>
                <a:spcPct val="115000"/>
              </a:lnSpc>
              <a:spcBef>
                <a:spcPts val="0"/>
              </a:spcBef>
              <a:spcAft>
                <a:spcPts val="0"/>
              </a:spcAft>
              <a:buClr>
                <a:srgbClr val="000000"/>
              </a:buClr>
              <a:buSzPts val="1800"/>
              <a:buFont typeface="Arial"/>
              <a:buNone/>
            </a:pPr>
            <a:r>
              <a:t/>
            </a:r>
            <a:endParaRPr sz="2700" u="sng">
              <a:solidFill>
                <a:srgbClr val="0000FF"/>
              </a:solidFill>
              <a:latin typeface="Rambla"/>
              <a:ea typeface="Rambla"/>
              <a:cs typeface="Rambla"/>
              <a:sym typeface="Rambla"/>
              <a:hlinkClick r:id="rId4">
                <a:extLst>
                  <a:ext uri="{A12FA001-AC4F-418D-AE19-62706E023703}">
                    <ahyp:hlinkClr val="tx"/>
                  </a:ext>
                </a:extLst>
              </a:hlinkClick>
            </a:endParaRPr>
          </a:p>
          <a:p>
            <a:pPr indent="-263525" lvl="0" marL="365125" rtl="0" algn="l">
              <a:spcBef>
                <a:spcPts val="400"/>
              </a:spcBef>
              <a:spcAft>
                <a:spcPts val="0"/>
              </a:spcAft>
              <a:buClr>
                <a:srgbClr val="4F81BD"/>
              </a:buClr>
              <a:buSzPts val="1800"/>
              <a:buFont typeface="Noto Sans Symbols"/>
              <a:buNone/>
            </a:pPr>
            <a:r>
              <a:t/>
            </a:r>
            <a:endParaRPr sz="2700">
              <a:latin typeface="Rambla"/>
              <a:ea typeface="Rambla"/>
              <a:cs typeface="Rambla"/>
              <a:sym typeface="Rambla"/>
            </a:endParaRPr>
          </a:p>
          <a:p>
            <a:pPr indent="0" lvl="0" marL="0" rtl="0" algn="l">
              <a:spcBef>
                <a:spcPts val="0"/>
              </a:spcBef>
              <a:spcAft>
                <a:spcPts val="0"/>
              </a:spcAft>
              <a:buClr>
                <a:srgbClr val="000000"/>
              </a:buClr>
              <a:buFont typeface="Arial"/>
              <a:buNone/>
            </a:pPr>
            <a:r>
              <a:t/>
            </a:r>
            <a:endParaRPr b="1" sz="3200">
              <a:solidFill>
                <a:srgbClr val="E36C09"/>
              </a:solidFill>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rgbClr val="546278"/>
              </a:solidFill>
              <a:latin typeface="Rambla"/>
              <a:ea typeface="Rambla"/>
              <a:cs typeface="Rambla"/>
              <a:sym typeface="Rambla"/>
            </a:endParaRPr>
          </a:p>
          <a:p>
            <a:pPr indent="0" lvl="0" marL="0" marR="0" rtl="0" algn="l">
              <a:lnSpc>
                <a:spcPct val="115000"/>
              </a:lnSpc>
              <a:spcBef>
                <a:spcPts val="0"/>
              </a:spcBef>
              <a:spcAft>
                <a:spcPts val="0"/>
              </a:spcAft>
              <a:buClr>
                <a:schemeClr val="dk1"/>
              </a:buClr>
              <a:buSzPts val="1800"/>
              <a:buFont typeface="Arial"/>
              <a:buNone/>
            </a:pPr>
            <a:r>
              <a:t/>
            </a:r>
            <a:endParaRPr b="0" i="0" sz="2700" u="sng" cap="none" strike="noStrike">
              <a:solidFill>
                <a:schemeClr val="hlink"/>
              </a:solidFill>
              <a:latin typeface="Rambla"/>
              <a:ea typeface="Rambla"/>
              <a:cs typeface="Rambla"/>
              <a:sym typeface="Rambla"/>
              <a:hlinkClick r:id="rId5"/>
            </a:endParaRPr>
          </a:p>
          <a:p>
            <a:pPr indent="-263525" lvl="0" marL="365125" marR="0" rtl="0" algn="l">
              <a:lnSpc>
                <a:spcPct val="100000"/>
              </a:lnSpc>
              <a:spcBef>
                <a:spcPts val="400"/>
              </a:spcBef>
              <a:spcAft>
                <a:spcPts val="0"/>
              </a:spcAft>
              <a:buClr>
                <a:schemeClr val="accent1"/>
              </a:buClr>
              <a:buSzPts val="1800"/>
              <a:buFont typeface="Noto Sans Symbols"/>
              <a:buNone/>
            </a:pPr>
            <a:r>
              <a:t/>
            </a:r>
            <a:endParaRPr b="0" i="0" sz="2700" u="none" cap="none" strike="noStrike">
              <a:solidFill>
                <a:schemeClr val="dk1"/>
              </a:solidFill>
              <a:latin typeface="Rambla"/>
              <a:ea typeface="Rambla"/>
              <a:cs typeface="Rambla"/>
              <a:sym typeface="Rambl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9"/>
          <p:cNvSpPr txBox="1"/>
          <p:nvPr>
            <p:ph idx="1" type="body"/>
          </p:nvPr>
        </p:nvSpPr>
        <p:spPr>
          <a:xfrm>
            <a:off x="873725" y="1507294"/>
            <a:ext cx="7540200" cy="2562300"/>
          </a:xfrm>
          <a:prstGeom prst="rect">
            <a:avLst/>
          </a:prstGeom>
          <a:noFill/>
          <a:ln>
            <a:noFill/>
          </a:ln>
        </p:spPr>
        <p:txBody>
          <a:bodyPr anchorCtr="0" anchor="t" bIns="91425" lIns="91425" spcFirstLastPara="1" rIns="91425" wrap="square" tIns="91425">
            <a:noAutofit/>
          </a:bodyPr>
          <a:lstStyle/>
          <a:p>
            <a:pPr indent="0" lvl="0" marL="2171700" rtl="0" algn="l">
              <a:lnSpc>
                <a:spcPct val="120000"/>
              </a:lnSpc>
              <a:spcBef>
                <a:spcPts val="500"/>
              </a:spcBef>
              <a:spcAft>
                <a:spcPts val="0"/>
              </a:spcAft>
              <a:buSzPts val="1800"/>
              <a:buNone/>
            </a:pPr>
            <a:r>
              <a:t/>
            </a:r>
            <a:endParaRPr sz="2000">
              <a:solidFill>
                <a:schemeClr val="dk1"/>
              </a:solidFill>
              <a:latin typeface="Rambla"/>
              <a:ea typeface="Rambla"/>
              <a:cs typeface="Rambla"/>
              <a:sym typeface="Rambla"/>
            </a:endParaRPr>
          </a:p>
          <a:p>
            <a:pPr indent="0" lvl="0" marL="342900" rtl="0" algn="l">
              <a:lnSpc>
                <a:spcPct val="120000"/>
              </a:lnSpc>
              <a:spcBef>
                <a:spcPts val="500"/>
              </a:spcBef>
              <a:spcAft>
                <a:spcPts val="0"/>
              </a:spcAft>
              <a:buSzPts val="1800"/>
              <a:buNone/>
            </a:pPr>
            <a:r>
              <a:t/>
            </a:r>
            <a:endParaRPr sz="2000"/>
          </a:p>
        </p:txBody>
      </p:sp>
      <p:sp>
        <p:nvSpPr>
          <p:cNvPr id="330" name="Google Shape;330;p59"/>
          <p:cNvSpPr txBox="1"/>
          <p:nvPr>
            <p:ph type="title"/>
          </p:nvPr>
        </p:nvSpPr>
        <p:spPr>
          <a:xfrm>
            <a:off x="1001741" y="485291"/>
            <a:ext cx="7598700" cy="63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Font typeface="Montserrat"/>
              <a:buNone/>
            </a:pPr>
            <a:r>
              <a:rPr lang="nl"/>
              <a:t>MBO in Friesland/Groningen</a:t>
            </a:r>
            <a:endParaRPr/>
          </a:p>
        </p:txBody>
      </p:sp>
      <p:sp>
        <p:nvSpPr>
          <p:cNvPr id="331" name="Google Shape;331;p59"/>
          <p:cNvSpPr txBox="1"/>
          <p:nvPr/>
        </p:nvSpPr>
        <p:spPr>
          <a:xfrm>
            <a:off x="457200" y="1268730"/>
            <a:ext cx="8229600" cy="3826500"/>
          </a:xfrm>
          <a:prstGeom prst="rect">
            <a:avLst/>
          </a:prstGeom>
          <a:noFill/>
          <a:ln>
            <a:noFill/>
          </a:ln>
        </p:spPr>
        <p:txBody>
          <a:bodyPr anchorCtr="0" anchor="t" bIns="45700" lIns="91425" spcFirstLastPara="1" rIns="91425" wrap="square" tIns="45700">
            <a:noAutofit/>
          </a:bodyPr>
          <a:lstStyle/>
          <a:p>
            <a:pPr indent="0" lvl="0" marL="457200" rtl="0" algn="l">
              <a:lnSpc>
                <a:spcPct val="120000"/>
              </a:lnSpc>
              <a:spcBef>
                <a:spcPts val="500"/>
              </a:spcBef>
              <a:spcAft>
                <a:spcPts val="0"/>
              </a:spcAft>
              <a:buNone/>
            </a:pPr>
            <a:r>
              <a:rPr b="1" lang="nl" sz="1900" u="sng">
                <a:solidFill>
                  <a:srgbClr val="546278"/>
                </a:solidFill>
              </a:rPr>
              <a:t>MBO Friesland</a:t>
            </a:r>
            <a:endParaRPr b="1" sz="1900" u="sng">
              <a:solidFill>
                <a:srgbClr val="546278"/>
              </a:solidFill>
            </a:endParaRPr>
          </a:p>
          <a:p>
            <a:pPr indent="0" lvl="0" marL="457200" rtl="0" algn="l">
              <a:lnSpc>
                <a:spcPct val="120000"/>
              </a:lnSpc>
              <a:spcBef>
                <a:spcPts val="500"/>
              </a:spcBef>
              <a:spcAft>
                <a:spcPts val="0"/>
              </a:spcAft>
              <a:buNone/>
            </a:pPr>
            <a:r>
              <a:rPr b="1" lang="nl" sz="1900">
                <a:solidFill>
                  <a:srgbClr val="546278"/>
                </a:solidFill>
              </a:rPr>
              <a:t>Friese Poort</a:t>
            </a:r>
            <a:r>
              <a:rPr b="1" lang="nl" sz="1900">
                <a:solidFill>
                  <a:srgbClr val="546278"/>
                </a:solidFill>
              </a:rPr>
              <a:t>	</a:t>
            </a:r>
            <a:r>
              <a:rPr lang="nl" sz="1900">
                <a:solidFill>
                  <a:srgbClr val="546278"/>
                </a:solidFill>
              </a:rPr>
              <a:t>	Open dagen </a:t>
            </a:r>
            <a:r>
              <a:rPr lang="nl" sz="1900">
                <a:solidFill>
                  <a:srgbClr val="546278"/>
                </a:solidFill>
              </a:rPr>
              <a:t>17</a:t>
            </a:r>
            <a:r>
              <a:rPr lang="nl" sz="1900">
                <a:solidFill>
                  <a:srgbClr val="546278"/>
                </a:solidFill>
              </a:rPr>
              <a:t> november 	15.00-20.00</a:t>
            </a:r>
            <a:endParaRPr sz="1900">
              <a:solidFill>
                <a:srgbClr val="546278"/>
              </a:solidFill>
            </a:endParaRPr>
          </a:p>
          <a:p>
            <a:pPr indent="0" lvl="0" marL="457200" rtl="0" algn="l">
              <a:lnSpc>
                <a:spcPct val="120000"/>
              </a:lnSpc>
              <a:spcBef>
                <a:spcPts val="500"/>
              </a:spcBef>
              <a:spcAft>
                <a:spcPts val="0"/>
              </a:spcAft>
              <a:buNone/>
            </a:pPr>
            <a:r>
              <a:rPr lang="nl" sz="1900">
                <a:solidFill>
                  <a:srgbClr val="546278"/>
                </a:solidFill>
              </a:rPr>
              <a:t>					</a:t>
            </a:r>
            <a:r>
              <a:rPr lang="nl" sz="1900">
                <a:solidFill>
                  <a:srgbClr val="546278"/>
                </a:solidFill>
              </a:rPr>
              <a:t>			 27 januari 	  	15.00-20.00</a:t>
            </a:r>
            <a:endParaRPr sz="1900">
              <a:solidFill>
                <a:srgbClr val="546278"/>
              </a:solidFill>
            </a:endParaRPr>
          </a:p>
          <a:p>
            <a:pPr indent="0" lvl="0" marL="457200" rtl="0" algn="l">
              <a:lnSpc>
                <a:spcPct val="120000"/>
              </a:lnSpc>
              <a:spcBef>
                <a:spcPts val="500"/>
              </a:spcBef>
              <a:spcAft>
                <a:spcPts val="0"/>
              </a:spcAft>
              <a:buNone/>
            </a:pPr>
            <a:r>
              <a:rPr b="1" lang="nl" sz="1900">
                <a:solidFill>
                  <a:srgbClr val="546278"/>
                </a:solidFill>
              </a:rPr>
              <a:t>Friesland College </a:t>
            </a:r>
            <a:r>
              <a:rPr lang="nl" sz="1900">
                <a:solidFill>
                  <a:srgbClr val="546278"/>
                </a:solidFill>
              </a:rPr>
              <a:t>	Open dagen 17 november 	15.00-20.00</a:t>
            </a:r>
            <a:endParaRPr sz="1900">
              <a:solidFill>
                <a:srgbClr val="546278"/>
              </a:solidFill>
            </a:endParaRPr>
          </a:p>
          <a:p>
            <a:pPr indent="0" lvl="0" marL="457200" rtl="0" algn="l">
              <a:lnSpc>
                <a:spcPct val="120000"/>
              </a:lnSpc>
              <a:spcBef>
                <a:spcPts val="500"/>
              </a:spcBef>
              <a:spcAft>
                <a:spcPts val="0"/>
              </a:spcAft>
              <a:buNone/>
            </a:pPr>
            <a:r>
              <a:rPr lang="nl" sz="1900">
                <a:solidFill>
                  <a:srgbClr val="546278"/>
                </a:solidFill>
              </a:rPr>
              <a:t>							</a:t>
            </a:r>
            <a:r>
              <a:rPr lang="nl" sz="1900">
                <a:solidFill>
                  <a:schemeClr val="dk1"/>
                </a:solidFill>
              </a:rPr>
              <a:t>	 27 januari 		15.00-20.00</a:t>
            </a:r>
            <a:endParaRPr sz="1900">
              <a:solidFill>
                <a:schemeClr val="dk1"/>
              </a:solidFill>
            </a:endParaRPr>
          </a:p>
          <a:p>
            <a:pPr indent="0" lvl="0" marL="457200" rtl="0" algn="l">
              <a:lnSpc>
                <a:spcPct val="120000"/>
              </a:lnSpc>
              <a:spcBef>
                <a:spcPts val="500"/>
              </a:spcBef>
              <a:spcAft>
                <a:spcPts val="0"/>
              </a:spcAft>
              <a:buNone/>
            </a:pPr>
            <a:r>
              <a:rPr b="1" lang="nl" sz="1900">
                <a:solidFill>
                  <a:srgbClr val="546278"/>
                </a:solidFill>
              </a:rPr>
              <a:t>Aeres	</a:t>
            </a:r>
            <a:r>
              <a:rPr lang="nl" sz="1900">
                <a:solidFill>
                  <a:srgbClr val="546278"/>
                </a:solidFill>
              </a:rPr>
              <a:t>			Open dagen 22 november 	15.00-20.00</a:t>
            </a:r>
            <a:endParaRPr sz="1900">
              <a:solidFill>
                <a:srgbClr val="546278"/>
              </a:solidFill>
            </a:endParaRPr>
          </a:p>
          <a:p>
            <a:pPr indent="0" lvl="0" marL="457200" rtl="0" algn="l">
              <a:lnSpc>
                <a:spcPct val="120000"/>
              </a:lnSpc>
              <a:spcBef>
                <a:spcPts val="500"/>
              </a:spcBef>
              <a:spcAft>
                <a:spcPts val="0"/>
              </a:spcAft>
              <a:buNone/>
            </a:pPr>
            <a:r>
              <a:rPr lang="nl" sz="1900">
                <a:solidFill>
                  <a:srgbClr val="546278"/>
                </a:solidFill>
              </a:rPr>
              <a:t>					   			 27 januari 		15.00-20.30</a:t>
            </a:r>
            <a:endParaRPr sz="1900">
              <a:solidFill>
                <a:srgbClr val="546278"/>
              </a:solidFill>
            </a:endParaRPr>
          </a:p>
          <a:p>
            <a:pPr indent="0" lvl="0" marL="457200" rtl="0" algn="l">
              <a:lnSpc>
                <a:spcPct val="120000"/>
              </a:lnSpc>
              <a:spcBef>
                <a:spcPts val="500"/>
              </a:spcBef>
              <a:spcAft>
                <a:spcPts val="0"/>
              </a:spcAft>
              <a:buNone/>
            </a:pPr>
            <a:r>
              <a:rPr lang="nl" sz="2500">
                <a:solidFill>
                  <a:srgbClr val="546278"/>
                </a:solidFill>
              </a:rPr>
              <a:t>									</a:t>
            </a:r>
            <a:endParaRPr sz="2500">
              <a:solidFill>
                <a:srgbClr val="546278"/>
              </a:solidFill>
            </a:endParaRPr>
          </a:p>
          <a:p>
            <a:pPr indent="0" lvl="0" marL="330200" rtl="0" algn="l">
              <a:lnSpc>
                <a:spcPct val="120000"/>
              </a:lnSpc>
              <a:spcBef>
                <a:spcPts val="500"/>
              </a:spcBef>
              <a:spcAft>
                <a:spcPts val="0"/>
              </a:spcAft>
              <a:buClr>
                <a:srgbClr val="682D95"/>
              </a:buClr>
              <a:buSzPts val="1850"/>
              <a:buFont typeface="Montserrat"/>
              <a:buNone/>
            </a:pPr>
            <a:r>
              <a:rPr lang="nl" sz="2500">
                <a:latin typeface="Rambla"/>
                <a:ea typeface="Rambla"/>
                <a:cs typeface="Rambla"/>
                <a:sym typeface="Rambla"/>
              </a:rPr>
              <a:t> </a:t>
            </a:r>
            <a:endParaRPr sz="2500" u="sng">
              <a:solidFill>
                <a:srgbClr val="0000FF"/>
              </a:solidFill>
              <a:latin typeface="Rambla"/>
              <a:ea typeface="Rambla"/>
              <a:cs typeface="Rambla"/>
              <a:sym typeface="Rambla"/>
              <a:hlinkClick r:id="rId3">
                <a:extLst>
                  <a:ext uri="{A12FA001-AC4F-418D-AE19-62706E023703}">
                    <ahyp:hlinkClr val="tx"/>
                  </a:ext>
                </a:extLst>
              </a:hlinkClick>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solidFill>
                <a:srgbClr val="546278"/>
              </a:solidFill>
              <a:latin typeface="Rambla"/>
              <a:ea typeface="Rambla"/>
              <a:cs typeface="Rambla"/>
              <a:sym typeface="Rambla"/>
            </a:endParaRPr>
          </a:p>
          <a:p>
            <a:pPr indent="0" lvl="0" marL="0" rtl="0" algn="l">
              <a:lnSpc>
                <a:spcPct val="115000"/>
              </a:lnSpc>
              <a:spcBef>
                <a:spcPts val="0"/>
              </a:spcBef>
              <a:spcAft>
                <a:spcPts val="0"/>
              </a:spcAft>
              <a:buClr>
                <a:srgbClr val="000000"/>
              </a:buClr>
              <a:buSzPts val="1800"/>
              <a:buFont typeface="Arial"/>
              <a:buNone/>
            </a:pPr>
            <a:r>
              <a:t/>
            </a:r>
            <a:endParaRPr sz="2700" u="sng">
              <a:solidFill>
                <a:srgbClr val="0000FF"/>
              </a:solidFill>
              <a:latin typeface="Rambla"/>
              <a:ea typeface="Rambla"/>
              <a:cs typeface="Rambla"/>
              <a:sym typeface="Rambla"/>
              <a:hlinkClick r:id="rId4">
                <a:extLst>
                  <a:ext uri="{A12FA001-AC4F-418D-AE19-62706E023703}">
                    <ahyp:hlinkClr val="tx"/>
                  </a:ext>
                </a:extLst>
              </a:hlinkClick>
            </a:endParaRPr>
          </a:p>
          <a:p>
            <a:pPr indent="-263525" lvl="0" marL="365125" rtl="0" algn="l">
              <a:spcBef>
                <a:spcPts val="400"/>
              </a:spcBef>
              <a:spcAft>
                <a:spcPts val="0"/>
              </a:spcAft>
              <a:buClr>
                <a:srgbClr val="4F81BD"/>
              </a:buClr>
              <a:buSzPts val="1800"/>
              <a:buFont typeface="Noto Sans Symbols"/>
              <a:buNone/>
            </a:pPr>
            <a:r>
              <a:t/>
            </a:r>
            <a:endParaRPr sz="2700">
              <a:latin typeface="Rambla"/>
              <a:ea typeface="Rambla"/>
              <a:cs typeface="Rambla"/>
              <a:sym typeface="Rambla"/>
            </a:endParaRPr>
          </a:p>
          <a:p>
            <a:pPr indent="0" lvl="0" marL="0" rtl="0" algn="l">
              <a:spcBef>
                <a:spcPts val="0"/>
              </a:spcBef>
              <a:spcAft>
                <a:spcPts val="0"/>
              </a:spcAft>
              <a:buClr>
                <a:srgbClr val="000000"/>
              </a:buClr>
              <a:buFont typeface="Arial"/>
              <a:buNone/>
            </a:pPr>
            <a:r>
              <a:t/>
            </a:r>
            <a:endParaRPr b="1" sz="3200">
              <a:solidFill>
                <a:srgbClr val="E36C09"/>
              </a:solidFill>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rgbClr val="546278"/>
              </a:solidFill>
              <a:latin typeface="Rambla"/>
              <a:ea typeface="Rambla"/>
              <a:cs typeface="Rambla"/>
              <a:sym typeface="Rambla"/>
            </a:endParaRPr>
          </a:p>
          <a:p>
            <a:pPr indent="0" lvl="0" marL="0" marR="0" rtl="0" algn="l">
              <a:lnSpc>
                <a:spcPct val="115000"/>
              </a:lnSpc>
              <a:spcBef>
                <a:spcPts val="0"/>
              </a:spcBef>
              <a:spcAft>
                <a:spcPts val="0"/>
              </a:spcAft>
              <a:buClr>
                <a:schemeClr val="dk1"/>
              </a:buClr>
              <a:buSzPts val="1800"/>
              <a:buFont typeface="Arial"/>
              <a:buNone/>
            </a:pPr>
            <a:r>
              <a:t/>
            </a:r>
            <a:endParaRPr b="0" i="0" sz="2700" u="sng" cap="none" strike="noStrike">
              <a:solidFill>
                <a:schemeClr val="hlink"/>
              </a:solidFill>
              <a:latin typeface="Rambla"/>
              <a:ea typeface="Rambla"/>
              <a:cs typeface="Rambla"/>
              <a:sym typeface="Rambla"/>
              <a:hlinkClick r:id="rId5"/>
            </a:endParaRPr>
          </a:p>
          <a:p>
            <a:pPr indent="-263525" lvl="0" marL="365125" marR="0" rtl="0" algn="l">
              <a:lnSpc>
                <a:spcPct val="100000"/>
              </a:lnSpc>
              <a:spcBef>
                <a:spcPts val="400"/>
              </a:spcBef>
              <a:spcAft>
                <a:spcPts val="0"/>
              </a:spcAft>
              <a:buClr>
                <a:schemeClr val="accent1"/>
              </a:buClr>
              <a:buSzPts val="1800"/>
              <a:buFont typeface="Noto Sans Symbols"/>
              <a:buNone/>
            </a:pPr>
            <a:r>
              <a:t/>
            </a:r>
            <a:endParaRPr b="0" i="0" sz="2700" u="none" cap="none" strike="noStrike">
              <a:solidFill>
                <a:schemeClr val="dk1"/>
              </a:solidFill>
              <a:latin typeface="Rambla"/>
              <a:ea typeface="Rambla"/>
              <a:cs typeface="Rambla"/>
              <a:sym typeface="Rambl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0"/>
          <p:cNvSpPr txBox="1"/>
          <p:nvPr>
            <p:ph idx="1" type="body"/>
          </p:nvPr>
        </p:nvSpPr>
        <p:spPr>
          <a:xfrm>
            <a:off x="873725" y="1507294"/>
            <a:ext cx="7540200" cy="2562300"/>
          </a:xfrm>
          <a:prstGeom prst="rect">
            <a:avLst/>
          </a:prstGeom>
          <a:noFill/>
          <a:ln>
            <a:noFill/>
          </a:ln>
        </p:spPr>
        <p:txBody>
          <a:bodyPr anchorCtr="0" anchor="t" bIns="91425" lIns="91425" spcFirstLastPara="1" rIns="91425" wrap="square" tIns="91425">
            <a:noAutofit/>
          </a:bodyPr>
          <a:lstStyle/>
          <a:p>
            <a:pPr indent="0" lvl="0" marL="2171700" rtl="0" algn="l">
              <a:lnSpc>
                <a:spcPct val="120000"/>
              </a:lnSpc>
              <a:spcBef>
                <a:spcPts val="500"/>
              </a:spcBef>
              <a:spcAft>
                <a:spcPts val="0"/>
              </a:spcAft>
              <a:buSzPts val="1800"/>
              <a:buNone/>
            </a:pPr>
            <a:r>
              <a:t/>
            </a:r>
            <a:endParaRPr sz="2000">
              <a:solidFill>
                <a:schemeClr val="dk1"/>
              </a:solidFill>
              <a:latin typeface="Rambla"/>
              <a:ea typeface="Rambla"/>
              <a:cs typeface="Rambla"/>
              <a:sym typeface="Rambla"/>
            </a:endParaRPr>
          </a:p>
          <a:p>
            <a:pPr indent="0" lvl="0" marL="342900" rtl="0" algn="l">
              <a:lnSpc>
                <a:spcPct val="120000"/>
              </a:lnSpc>
              <a:spcBef>
                <a:spcPts val="500"/>
              </a:spcBef>
              <a:spcAft>
                <a:spcPts val="0"/>
              </a:spcAft>
              <a:buSzPts val="1800"/>
              <a:buNone/>
            </a:pPr>
            <a:r>
              <a:t/>
            </a:r>
            <a:endParaRPr sz="2000"/>
          </a:p>
        </p:txBody>
      </p:sp>
      <p:sp>
        <p:nvSpPr>
          <p:cNvPr id="338" name="Google Shape;338;p60"/>
          <p:cNvSpPr txBox="1"/>
          <p:nvPr>
            <p:ph type="title"/>
          </p:nvPr>
        </p:nvSpPr>
        <p:spPr>
          <a:xfrm>
            <a:off x="1001741" y="485291"/>
            <a:ext cx="7598700" cy="63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Font typeface="Montserrat"/>
              <a:buNone/>
            </a:pPr>
            <a:r>
              <a:rPr lang="nl"/>
              <a:t>MBO in Friesland/Groningen/Gelderland</a:t>
            </a:r>
            <a:endParaRPr/>
          </a:p>
        </p:txBody>
      </p:sp>
      <p:sp>
        <p:nvSpPr>
          <p:cNvPr id="339" name="Google Shape;339;p60"/>
          <p:cNvSpPr txBox="1"/>
          <p:nvPr/>
        </p:nvSpPr>
        <p:spPr>
          <a:xfrm>
            <a:off x="457200" y="1268730"/>
            <a:ext cx="8229600" cy="3826500"/>
          </a:xfrm>
          <a:prstGeom prst="rect">
            <a:avLst/>
          </a:prstGeom>
          <a:noFill/>
          <a:ln>
            <a:noFill/>
          </a:ln>
        </p:spPr>
        <p:txBody>
          <a:bodyPr anchorCtr="0" anchor="t" bIns="45700" lIns="91425" spcFirstLastPara="1" rIns="91425" wrap="square" tIns="45700">
            <a:noAutofit/>
          </a:bodyPr>
          <a:lstStyle/>
          <a:p>
            <a:pPr indent="0" lvl="0" marL="457200" rtl="0" algn="l">
              <a:lnSpc>
                <a:spcPct val="120000"/>
              </a:lnSpc>
              <a:spcBef>
                <a:spcPts val="500"/>
              </a:spcBef>
              <a:spcAft>
                <a:spcPts val="0"/>
              </a:spcAft>
              <a:buNone/>
            </a:pPr>
            <a:r>
              <a:rPr b="1" lang="nl" sz="1900" u="sng">
                <a:solidFill>
                  <a:srgbClr val="546278"/>
                </a:solidFill>
              </a:rPr>
              <a:t>MBO Gelderland</a:t>
            </a:r>
            <a:endParaRPr b="1" sz="1900" u="sng">
              <a:solidFill>
                <a:srgbClr val="546278"/>
              </a:solidFill>
            </a:endParaRPr>
          </a:p>
          <a:p>
            <a:pPr indent="0" lvl="0" marL="457200" rtl="0" algn="l">
              <a:lnSpc>
                <a:spcPct val="120000"/>
              </a:lnSpc>
              <a:spcBef>
                <a:spcPts val="500"/>
              </a:spcBef>
              <a:spcAft>
                <a:spcPts val="0"/>
              </a:spcAft>
              <a:buNone/>
            </a:pPr>
            <a:r>
              <a:rPr b="1" lang="nl" sz="1900">
                <a:solidFill>
                  <a:srgbClr val="546278"/>
                </a:solidFill>
              </a:rPr>
              <a:t>SOMA		</a:t>
            </a:r>
            <a:r>
              <a:rPr b="1" lang="nl" sz="1900">
                <a:solidFill>
                  <a:srgbClr val="546278"/>
                </a:solidFill>
              </a:rPr>
              <a:t>	</a:t>
            </a:r>
            <a:r>
              <a:rPr lang="nl" sz="1900">
                <a:solidFill>
                  <a:srgbClr val="546278"/>
                </a:solidFill>
              </a:rPr>
              <a:t>	Open dagen 26 november 	9.00-15.00</a:t>
            </a:r>
            <a:endParaRPr sz="1900">
              <a:solidFill>
                <a:srgbClr val="546278"/>
              </a:solidFill>
            </a:endParaRPr>
          </a:p>
          <a:p>
            <a:pPr indent="0" lvl="0" marL="457200" rtl="0" algn="l">
              <a:lnSpc>
                <a:spcPct val="120000"/>
              </a:lnSpc>
              <a:spcBef>
                <a:spcPts val="500"/>
              </a:spcBef>
              <a:spcAft>
                <a:spcPts val="0"/>
              </a:spcAft>
              <a:buNone/>
            </a:pPr>
            <a:r>
              <a:rPr lang="nl" sz="1900">
                <a:solidFill>
                  <a:srgbClr val="546278"/>
                </a:solidFill>
              </a:rPr>
              <a:t>								</a:t>
            </a:r>
            <a:endParaRPr sz="1900">
              <a:solidFill>
                <a:srgbClr val="546278"/>
              </a:solidFill>
            </a:endParaRPr>
          </a:p>
          <a:p>
            <a:pPr indent="0" lvl="0" marL="457200" rtl="0" algn="l">
              <a:lnSpc>
                <a:spcPct val="120000"/>
              </a:lnSpc>
              <a:spcBef>
                <a:spcPts val="500"/>
              </a:spcBef>
              <a:spcAft>
                <a:spcPts val="0"/>
              </a:spcAft>
              <a:buNone/>
            </a:pPr>
            <a:r>
              <a:rPr lang="nl" sz="2500">
                <a:solidFill>
                  <a:srgbClr val="546278"/>
                </a:solidFill>
              </a:rPr>
              <a:t>									</a:t>
            </a:r>
            <a:endParaRPr sz="2500">
              <a:solidFill>
                <a:srgbClr val="546278"/>
              </a:solidFill>
            </a:endParaRPr>
          </a:p>
          <a:p>
            <a:pPr indent="0" lvl="0" marL="330200" rtl="0" algn="l">
              <a:lnSpc>
                <a:spcPct val="120000"/>
              </a:lnSpc>
              <a:spcBef>
                <a:spcPts val="500"/>
              </a:spcBef>
              <a:spcAft>
                <a:spcPts val="0"/>
              </a:spcAft>
              <a:buClr>
                <a:srgbClr val="682D95"/>
              </a:buClr>
              <a:buSzPts val="1850"/>
              <a:buFont typeface="Montserrat"/>
              <a:buNone/>
            </a:pPr>
            <a:r>
              <a:rPr lang="nl" sz="2500">
                <a:latin typeface="Rambla"/>
                <a:ea typeface="Rambla"/>
                <a:cs typeface="Rambla"/>
                <a:sym typeface="Rambla"/>
              </a:rPr>
              <a:t> </a:t>
            </a:r>
            <a:endParaRPr sz="2500" u="sng">
              <a:solidFill>
                <a:srgbClr val="0000FF"/>
              </a:solidFill>
              <a:latin typeface="Rambla"/>
              <a:ea typeface="Rambla"/>
              <a:cs typeface="Rambla"/>
              <a:sym typeface="Rambla"/>
              <a:hlinkClick r:id="rId3">
                <a:extLst>
                  <a:ext uri="{A12FA001-AC4F-418D-AE19-62706E023703}">
                    <ahyp:hlinkClr val="tx"/>
                  </a:ext>
                </a:extLst>
              </a:hlinkClick>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latin typeface="Rambla"/>
              <a:ea typeface="Rambla"/>
              <a:cs typeface="Rambla"/>
              <a:sym typeface="Rambla"/>
            </a:endParaRPr>
          </a:p>
          <a:p>
            <a:pPr indent="0" lvl="0" marL="342900" rtl="0" algn="l">
              <a:lnSpc>
                <a:spcPct val="120000"/>
              </a:lnSpc>
              <a:spcBef>
                <a:spcPts val="500"/>
              </a:spcBef>
              <a:spcAft>
                <a:spcPts val="0"/>
              </a:spcAft>
              <a:buClr>
                <a:srgbClr val="682D95"/>
              </a:buClr>
              <a:buSzPts val="1850"/>
              <a:buFont typeface="Rambla"/>
              <a:buNone/>
            </a:pPr>
            <a:r>
              <a:t/>
            </a:r>
            <a:endParaRPr sz="2700">
              <a:solidFill>
                <a:srgbClr val="546278"/>
              </a:solidFill>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latin typeface="Rambla"/>
              <a:ea typeface="Rambla"/>
              <a:cs typeface="Rambla"/>
              <a:sym typeface="Rambla"/>
            </a:endParaRPr>
          </a:p>
          <a:p>
            <a:pPr indent="0" lvl="0" marL="0" rtl="0" algn="l">
              <a:lnSpc>
                <a:spcPct val="120000"/>
              </a:lnSpc>
              <a:spcBef>
                <a:spcPts val="500"/>
              </a:spcBef>
              <a:spcAft>
                <a:spcPts val="0"/>
              </a:spcAft>
              <a:buClr>
                <a:srgbClr val="546278"/>
              </a:buClr>
              <a:buSzPts val="1800"/>
              <a:buFont typeface="Montserrat"/>
              <a:buNone/>
            </a:pPr>
            <a:r>
              <a:t/>
            </a:r>
            <a:endParaRPr sz="2700">
              <a:solidFill>
                <a:srgbClr val="546278"/>
              </a:solidFill>
              <a:latin typeface="Rambla"/>
              <a:ea typeface="Rambla"/>
              <a:cs typeface="Rambla"/>
              <a:sym typeface="Rambla"/>
            </a:endParaRPr>
          </a:p>
          <a:p>
            <a:pPr indent="0" lvl="0" marL="0" rtl="0" algn="l">
              <a:lnSpc>
                <a:spcPct val="115000"/>
              </a:lnSpc>
              <a:spcBef>
                <a:spcPts val="0"/>
              </a:spcBef>
              <a:spcAft>
                <a:spcPts val="0"/>
              </a:spcAft>
              <a:buClr>
                <a:srgbClr val="000000"/>
              </a:buClr>
              <a:buSzPts val="1800"/>
              <a:buFont typeface="Arial"/>
              <a:buNone/>
            </a:pPr>
            <a:r>
              <a:t/>
            </a:r>
            <a:endParaRPr sz="2700" u="sng">
              <a:solidFill>
                <a:srgbClr val="0000FF"/>
              </a:solidFill>
              <a:latin typeface="Rambla"/>
              <a:ea typeface="Rambla"/>
              <a:cs typeface="Rambla"/>
              <a:sym typeface="Rambla"/>
              <a:hlinkClick r:id="rId4">
                <a:extLst>
                  <a:ext uri="{A12FA001-AC4F-418D-AE19-62706E023703}">
                    <ahyp:hlinkClr val="tx"/>
                  </a:ext>
                </a:extLst>
              </a:hlinkClick>
            </a:endParaRPr>
          </a:p>
          <a:p>
            <a:pPr indent="-263525" lvl="0" marL="365125" rtl="0" algn="l">
              <a:spcBef>
                <a:spcPts val="400"/>
              </a:spcBef>
              <a:spcAft>
                <a:spcPts val="0"/>
              </a:spcAft>
              <a:buClr>
                <a:srgbClr val="4F81BD"/>
              </a:buClr>
              <a:buSzPts val="1800"/>
              <a:buFont typeface="Noto Sans Symbols"/>
              <a:buNone/>
            </a:pPr>
            <a:r>
              <a:t/>
            </a:r>
            <a:endParaRPr sz="2700">
              <a:latin typeface="Rambla"/>
              <a:ea typeface="Rambla"/>
              <a:cs typeface="Rambla"/>
              <a:sym typeface="Rambla"/>
            </a:endParaRPr>
          </a:p>
          <a:p>
            <a:pPr indent="0" lvl="0" marL="0" rtl="0" algn="l">
              <a:spcBef>
                <a:spcPts val="0"/>
              </a:spcBef>
              <a:spcAft>
                <a:spcPts val="0"/>
              </a:spcAft>
              <a:buClr>
                <a:srgbClr val="000000"/>
              </a:buClr>
              <a:buFont typeface="Arial"/>
              <a:buNone/>
            </a:pPr>
            <a:r>
              <a:t/>
            </a:r>
            <a:endParaRPr b="1" sz="3200">
              <a:solidFill>
                <a:srgbClr val="E36C09"/>
              </a:solidFill>
            </a:endParaRPr>
          </a:p>
          <a:p>
            <a:pPr indent="0" lvl="0" marL="457200" marR="0" rtl="0" algn="l">
              <a:lnSpc>
                <a:spcPct val="120000"/>
              </a:lnSpc>
              <a:spcBef>
                <a:spcPts val="500"/>
              </a:spcBef>
              <a:spcAft>
                <a:spcPts val="0"/>
              </a:spcAft>
              <a:buNone/>
            </a:pPr>
            <a:r>
              <a:t/>
            </a:r>
            <a:endParaRPr sz="2700">
              <a:solidFill>
                <a:srgbClr val="546278"/>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chemeClr val="dk1"/>
              </a:solidFill>
              <a:latin typeface="Rambla"/>
              <a:ea typeface="Rambla"/>
              <a:cs typeface="Rambla"/>
              <a:sym typeface="Rambla"/>
            </a:endParaRPr>
          </a:p>
          <a:p>
            <a:pPr indent="0" lvl="0" marL="0" marR="0" rtl="0" algn="l">
              <a:lnSpc>
                <a:spcPct val="120000"/>
              </a:lnSpc>
              <a:spcBef>
                <a:spcPts val="500"/>
              </a:spcBef>
              <a:spcAft>
                <a:spcPts val="0"/>
              </a:spcAft>
              <a:buClr>
                <a:srgbClr val="546278"/>
              </a:buClr>
              <a:buSzPts val="1800"/>
              <a:buFont typeface="Montserrat"/>
              <a:buNone/>
            </a:pPr>
            <a:r>
              <a:t/>
            </a:r>
            <a:endParaRPr b="0" i="0" sz="2700" u="none" cap="none" strike="noStrike">
              <a:solidFill>
                <a:srgbClr val="546278"/>
              </a:solidFill>
              <a:latin typeface="Rambla"/>
              <a:ea typeface="Rambla"/>
              <a:cs typeface="Rambla"/>
              <a:sym typeface="Rambla"/>
            </a:endParaRPr>
          </a:p>
          <a:p>
            <a:pPr indent="0" lvl="0" marL="0" marR="0" rtl="0" algn="l">
              <a:lnSpc>
                <a:spcPct val="115000"/>
              </a:lnSpc>
              <a:spcBef>
                <a:spcPts val="0"/>
              </a:spcBef>
              <a:spcAft>
                <a:spcPts val="0"/>
              </a:spcAft>
              <a:buClr>
                <a:schemeClr val="dk1"/>
              </a:buClr>
              <a:buSzPts val="1800"/>
              <a:buFont typeface="Arial"/>
              <a:buNone/>
            </a:pPr>
            <a:r>
              <a:t/>
            </a:r>
            <a:endParaRPr b="0" i="0" sz="2700" u="sng" cap="none" strike="noStrike">
              <a:solidFill>
                <a:schemeClr val="hlink"/>
              </a:solidFill>
              <a:latin typeface="Rambla"/>
              <a:ea typeface="Rambla"/>
              <a:cs typeface="Rambla"/>
              <a:sym typeface="Rambla"/>
              <a:hlinkClick r:id="rId5"/>
            </a:endParaRPr>
          </a:p>
          <a:p>
            <a:pPr indent="-263525" lvl="0" marL="365125" marR="0" rtl="0" algn="l">
              <a:lnSpc>
                <a:spcPct val="100000"/>
              </a:lnSpc>
              <a:spcBef>
                <a:spcPts val="400"/>
              </a:spcBef>
              <a:spcAft>
                <a:spcPts val="0"/>
              </a:spcAft>
              <a:buClr>
                <a:schemeClr val="accent1"/>
              </a:buClr>
              <a:buSzPts val="1800"/>
              <a:buFont typeface="Noto Sans Symbols"/>
              <a:buNone/>
            </a:pPr>
            <a:r>
              <a:t/>
            </a:r>
            <a:endParaRPr b="0" i="0" sz="2700" u="none" cap="none" strike="noStrike">
              <a:solidFill>
                <a:schemeClr val="dk1"/>
              </a:solidFill>
              <a:latin typeface="Rambla"/>
              <a:ea typeface="Rambla"/>
              <a:cs typeface="Rambla"/>
              <a:sym typeface="Rambl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1"/>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74650" lvl="0" marL="342900" rtl="0" algn="l">
              <a:lnSpc>
                <a:spcPct val="115000"/>
              </a:lnSpc>
              <a:spcBef>
                <a:spcPts val="500"/>
              </a:spcBef>
              <a:spcAft>
                <a:spcPts val="0"/>
              </a:spcAft>
              <a:buClr>
                <a:srgbClr val="885292"/>
              </a:buClr>
              <a:buSzPts val="2200"/>
              <a:buFont typeface="Calibri"/>
              <a:buChar char="●"/>
            </a:pPr>
            <a:r>
              <a:rPr lang="nl" sz="2200">
                <a:latin typeface="Calibri"/>
                <a:ea typeface="Calibri"/>
                <a:cs typeface="Calibri"/>
                <a:sym typeface="Calibri"/>
              </a:rPr>
              <a:t>P</a:t>
            </a:r>
            <a:r>
              <a:rPr lang="nl" sz="2200">
                <a:latin typeface="Calibri"/>
                <a:ea typeface="Calibri"/>
                <a:cs typeface="Calibri"/>
                <a:sym typeface="Calibri"/>
              </a:rPr>
              <a:t>ositief advies </a:t>
            </a:r>
            <a:endParaRPr sz="2200">
              <a:latin typeface="Calibri"/>
              <a:ea typeface="Calibri"/>
              <a:cs typeface="Calibri"/>
              <a:sym typeface="Calibri"/>
            </a:endParaRPr>
          </a:p>
          <a:p>
            <a:pPr indent="-374650" lvl="0" marL="342900" rtl="0" algn="l">
              <a:lnSpc>
                <a:spcPct val="115000"/>
              </a:lnSpc>
              <a:spcBef>
                <a:spcPts val="500"/>
              </a:spcBef>
              <a:spcAft>
                <a:spcPts val="0"/>
              </a:spcAft>
              <a:buClr>
                <a:srgbClr val="885292"/>
              </a:buClr>
              <a:buSzPts val="2200"/>
              <a:buFont typeface="Calibri"/>
              <a:buChar char="●"/>
            </a:pPr>
            <a:r>
              <a:rPr lang="nl" sz="2200">
                <a:latin typeface="Calibri"/>
                <a:ea typeface="Calibri"/>
                <a:cs typeface="Calibri"/>
                <a:sym typeface="Calibri"/>
              </a:rPr>
              <a:t>O</a:t>
            </a:r>
            <a:r>
              <a:rPr lang="nl" sz="2200">
                <a:latin typeface="Calibri"/>
                <a:ea typeface="Calibri"/>
                <a:cs typeface="Calibri"/>
                <a:sym typeface="Calibri"/>
              </a:rPr>
              <a:t>ver voldoende niveau beschikken</a:t>
            </a:r>
            <a:endParaRPr sz="2200">
              <a:latin typeface="Calibri"/>
              <a:ea typeface="Calibri"/>
              <a:cs typeface="Calibri"/>
              <a:sym typeface="Calibri"/>
            </a:endParaRPr>
          </a:p>
          <a:p>
            <a:pPr indent="-374650" lvl="0" marL="342900" rtl="0" algn="l">
              <a:lnSpc>
                <a:spcPct val="115000"/>
              </a:lnSpc>
              <a:spcBef>
                <a:spcPts val="500"/>
              </a:spcBef>
              <a:spcAft>
                <a:spcPts val="0"/>
              </a:spcAft>
              <a:buClr>
                <a:srgbClr val="885292"/>
              </a:buClr>
              <a:buSzPts val="2200"/>
              <a:buFont typeface="Calibri"/>
              <a:buChar char="●"/>
            </a:pPr>
            <a:r>
              <a:rPr lang="nl" sz="2200">
                <a:latin typeface="Calibri"/>
                <a:ea typeface="Calibri"/>
                <a:cs typeface="Calibri"/>
                <a:sym typeface="Calibri"/>
              </a:rPr>
              <a:t>Z</a:t>
            </a:r>
            <a:r>
              <a:rPr lang="nl" sz="2200">
                <a:latin typeface="Calibri"/>
                <a:ea typeface="Calibri"/>
                <a:cs typeface="Calibri"/>
                <a:sym typeface="Calibri"/>
              </a:rPr>
              <a:t>elfstandig kunnen werken</a:t>
            </a:r>
            <a:endParaRPr sz="2200">
              <a:latin typeface="Calibri"/>
              <a:ea typeface="Calibri"/>
              <a:cs typeface="Calibri"/>
              <a:sym typeface="Calibri"/>
            </a:endParaRPr>
          </a:p>
          <a:p>
            <a:pPr indent="-374650" lvl="0" marL="342900" rtl="0" algn="l">
              <a:lnSpc>
                <a:spcPct val="115000"/>
              </a:lnSpc>
              <a:spcBef>
                <a:spcPts val="500"/>
              </a:spcBef>
              <a:spcAft>
                <a:spcPts val="0"/>
              </a:spcAft>
              <a:buClr>
                <a:srgbClr val="885292"/>
              </a:buClr>
              <a:buSzPts val="2200"/>
              <a:buFont typeface="Calibri"/>
              <a:buChar char="●"/>
            </a:pPr>
            <a:r>
              <a:rPr lang="nl" sz="2200">
                <a:latin typeface="Calibri"/>
                <a:ea typeface="Calibri"/>
                <a:cs typeface="Calibri"/>
                <a:sym typeface="Calibri"/>
              </a:rPr>
              <a:t>D</a:t>
            </a:r>
            <a:r>
              <a:rPr lang="nl" sz="2200">
                <a:latin typeface="Calibri"/>
                <a:ea typeface="Calibri"/>
                <a:cs typeface="Calibri"/>
                <a:sym typeface="Calibri"/>
              </a:rPr>
              <a:t>oor willen leren</a:t>
            </a:r>
            <a:endParaRPr sz="2200">
              <a:latin typeface="Calibri"/>
              <a:ea typeface="Calibri"/>
              <a:cs typeface="Calibri"/>
              <a:sym typeface="Calibri"/>
            </a:endParaRPr>
          </a:p>
          <a:p>
            <a:pPr indent="-374650" lvl="0" marL="342900" rtl="0" algn="l">
              <a:lnSpc>
                <a:spcPct val="115000"/>
              </a:lnSpc>
              <a:spcBef>
                <a:spcPts val="500"/>
              </a:spcBef>
              <a:spcAft>
                <a:spcPts val="0"/>
              </a:spcAft>
              <a:buClr>
                <a:srgbClr val="885292"/>
              </a:buClr>
              <a:buSzPts val="2200"/>
              <a:buFont typeface="Calibri"/>
              <a:buChar char="●"/>
            </a:pPr>
            <a:r>
              <a:rPr lang="nl" sz="2200">
                <a:latin typeface="Calibri"/>
                <a:ea typeface="Calibri"/>
                <a:cs typeface="Calibri"/>
                <a:sym typeface="Calibri"/>
              </a:rPr>
              <a:t>E</a:t>
            </a:r>
            <a:r>
              <a:rPr lang="nl" sz="2200">
                <a:latin typeface="Calibri"/>
                <a:ea typeface="Calibri"/>
                <a:cs typeface="Calibri"/>
                <a:sym typeface="Calibri"/>
              </a:rPr>
              <a:t>en flink doorzettingsvermogen hebben</a:t>
            </a:r>
            <a:endParaRPr sz="2200">
              <a:latin typeface="Calibri"/>
              <a:ea typeface="Calibri"/>
              <a:cs typeface="Calibri"/>
              <a:sym typeface="Calibri"/>
            </a:endParaRPr>
          </a:p>
          <a:p>
            <a:pPr indent="-374650" lvl="0" marL="342900" rtl="0" algn="l">
              <a:lnSpc>
                <a:spcPct val="115000"/>
              </a:lnSpc>
              <a:spcBef>
                <a:spcPts val="500"/>
              </a:spcBef>
              <a:spcAft>
                <a:spcPts val="0"/>
              </a:spcAft>
              <a:buClr>
                <a:srgbClr val="885292"/>
              </a:buClr>
              <a:buSzPts val="2200"/>
              <a:buFont typeface="Calibri"/>
              <a:buChar char="●"/>
            </a:pPr>
            <a:r>
              <a:rPr lang="nl" sz="2200">
                <a:latin typeface="Calibri"/>
                <a:ea typeface="Calibri"/>
                <a:cs typeface="Calibri"/>
                <a:sym typeface="Calibri"/>
              </a:rPr>
              <a:t>Sommige scholen hebben richtlijn</a:t>
            </a:r>
            <a:endParaRPr sz="2200">
              <a:latin typeface="Calibri"/>
              <a:ea typeface="Calibri"/>
              <a:cs typeface="Calibri"/>
              <a:sym typeface="Calibri"/>
            </a:endParaRPr>
          </a:p>
          <a:p>
            <a:pPr indent="-374650" lvl="0" marL="342900" rtl="0" algn="l">
              <a:lnSpc>
                <a:spcPct val="115000"/>
              </a:lnSpc>
              <a:spcBef>
                <a:spcPts val="500"/>
              </a:spcBef>
              <a:spcAft>
                <a:spcPts val="0"/>
              </a:spcAft>
              <a:buClr>
                <a:srgbClr val="885292"/>
              </a:buClr>
              <a:buSzPts val="2200"/>
              <a:buFont typeface="Calibri"/>
              <a:buChar char="●"/>
            </a:pPr>
            <a:r>
              <a:rPr lang="nl" sz="2200">
                <a:latin typeface="Calibri"/>
                <a:ea typeface="Calibri"/>
                <a:cs typeface="Calibri"/>
                <a:sym typeface="Calibri"/>
              </a:rPr>
              <a:t>Individuele begeleiding indien nodig</a:t>
            </a:r>
            <a:endParaRPr sz="2200">
              <a:latin typeface="Calibri"/>
              <a:ea typeface="Calibri"/>
              <a:cs typeface="Calibri"/>
              <a:sym typeface="Calibri"/>
            </a:endParaRPr>
          </a:p>
          <a:p>
            <a:pPr indent="0" lvl="0" marL="342900" rtl="0" algn="l">
              <a:lnSpc>
                <a:spcPct val="80000"/>
              </a:lnSpc>
              <a:spcBef>
                <a:spcPts val="500"/>
              </a:spcBef>
              <a:spcAft>
                <a:spcPts val="0"/>
              </a:spcAft>
              <a:buNone/>
            </a:pPr>
            <a:r>
              <a:t/>
            </a:r>
            <a:endParaRPr sz="2500">
              <a:solidFill>
                <a:schemeClr val="dk1"/>
              </a:solidFill>
              <a:latin typeface="Rambla"/>
              <a:ea typeface="Rambla"/>
              <a:cs typeface="Rambla"/>
              <a:sym typeface="Rambla"/>
            </a:endParaRPr>
          </a:p>
          <a:p>
            <a:pPr indent="0" lvl="0" marL="0" rtl="0" algn="l">
              <a:lnSpc>
                <a:spcPct val="80000"/>
              </a:lnSpc>
              <a:spcBef>
                <a:spcPts val="500"/>
              </a:spcBef>
              <a:spcAft>
                <a:spcPts val="0"/>
              </a:spcAft>
              <a:buClr>
                <a:schemeClr val="dk1"/>
              </a:buClr>
              <a:buSzPts val="1100"/>
              <a:buFont typeface="Arial"/>
              <a:buNone/>
            </a:pPr>
            <a:r>
              <a:t/>
            </a:r>
            <a:endParaRPr sz="2500">
              <a:solidFill>
                <a:schemeClr val="dk1"/>
              </a:solidFill>
              <a:latin typeface="Rambla"/>
              <a:ea typeface="Rambla"/>
              <a:cs typeface="Rambla"/>
              <a:sym typeface="Rambla"/>
            </a:endParaRPr>
          </a:p>
          <a:p>
            <a:pPr indent="0" lvl="0" marL="0" rtl="0" algn="l">
              <a:spcBef>
                <a:spcPts val="0"/>
              </a:spcBef>
              <a:spcAft>
                <a:spcPts val="0"/>
              </a:spcAft>
              <a:buNone/>
            </a:pPr>
            <a:r>
              <a:t/>
            </a:r>
            <a:endParaRPr/>
          </a:p>
        </p:txBody>
      </p:sp>
      <p:sp>
        <p:nvSpPr>
          <p:cNvPr id="345" name="Google Shape;345;p61"/>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HAVO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2"/>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Clr>
                <a:srgbClr val="885292"/>
              </a:buClr>
              <a:buSzPts val="2200"/>
              <a:buFont typeface="Calibri"/>
              <a:buChar char="●"/>
            </a:pPr>
            <a:r>
              <a:rPr lang="nl" sz="2200">
                <a:latin typeface="Calibri"/>
                <a:ea typeface="Calibri"/>
                <a:cs typeface="Calibri"/>
                <a:sym typeface="Calibri"/>
              </a:rPr>
              <a:t>Voor 1 april!</a:t>
            </a:r>
            <a:endParaRPr sz="2200">
              <a:latin typeface="Calibri"/>
              <a:ea typeface="Calibri"/>
              <a:cs typeface="Calibri"/>
              <a:sym typeface="Calibri"/>
            </a:endParaRPr>
          </a:p>
          <a:p>
            <a:pPr indent="-368300" lvl="0" marL="457200" rtl="0" algn="l">
              <a:lnSpc>
                <a:spcPct val="150000"/>
              </a:lnSpc>
              <a:spcBef>
                <a:spcPts val="0"/>
              </a:spcBef>
              <a:spcAft>
                <a:spcPts val="0"/>
              </a:spcAft>
              <a:buClr>
                <a:srgbClr val="885292"/>
              </a:buClr>
              <a:buSzPts val="2200"/>
              <a:buFont typeface="Calibri"/>
              <a:buChar char="●"/>
            </a:pPr>
            <a:r>
              <a:rPr lang="nl" sz="2200">
                <a:latin typeface="Calibri"/>
                <a:ea typeface="Calibri"/>
                <a:cs typeface="Calibri"/>
                <a:sym typeface="Calibri"/>
              </a:rPr>
              <a:t>Numerus fixus</a:t>
            </a:r>
            <a:endParaRPr sz="2200">
              <a:latin typeface="Calibri"/>
              <a:ea typeface="Calibri"/>
              <a:cs typeface="Calibri"/>
              <a:sym typeface="Calibri"/>
            </a:endParaRPr>
          </a:p>
          <a:p>
            <a:pPr indent="-368300" lvl="0" marL="457200" rtl="0" algn="l">
              <a:lnSpc>
                <a:spcPct val="150000"/>
              </a:lnSpc>
              <a:spcBef>
                <a:spcPts val="0"/>
              </a:spcBef>
              <a:spcAft>
                <a:spcPts val="0"/>
              </a:spcAft>
              <a:buClr>
                <a:srgbClr val="885292"/>
              </a:buClr>
              <a:buSzPts val="2200"/>
              <a:buFont typeface="Calibri"/>
              <a:buChar char="●"/>
            </a:pPr>
            <a:r>
              <a:rPr lang="nl" sz="2200">
                <a:latin typeface="Calibri"/>
                <a:ea typeface="Calibri"/>
                <a:cs typeface="Calibri"/>
                <a:sym typeface="Calibri"/>
              </a:rPr>
              <a:t>Zelf verantwoordelijk voor aanmelden</a:t>
            </a:r>
            <a:endParaRPr sz="2200">
              <a:latin typeface="Calibri"/>
              <a:ea typeface="Calibri"/>
              <a:cs typeface="Calibri"/>
              <a:sym typeface="Calibri"/>
            </a:endParaRPr>
          </a:p>
          <a:p>
            <a:pPr indent="-368300" lvl="0" marL="457200" rtl="0" algn="l">
              <a:lnSpc>
                <a:spcPct val="150000"/>
              </a:lnSpc>
              <a:spcBef>
                <a:spcPts val="0"/>
              </a:spcBef>
              <a:spcAft>
                <a:spcPts val="0"/>
              </a:spcAft>
              <a:buClr>
                <a:srgbClr val="885292"/>
              </a:buClr>
              <a:buSzPts val="2200"/>
              <a:buFont typeface="Calibri"/>
              <a:buChar char="●"/>
            </a:pPr>
            <a:r>
              <a:rPr lang="nl" sz="2200">
                <a:latin typeface="Calibri"/>
                <a:ea typeface="Calibri"/>
                <a:cs typeface="Calibri"/>
                <a:sym typeface="Calibri"/>
              </a:rPr>
              <a:t>DigiD</a:t>
            </a:r>
            <a:endParaRPr sz="2200">
              <a:latin typeface="Calibri"/>
              <a:ea typeface="Calibri"/>
              <a:cs typeface="Calibri"/>
              <a:sym typeface="Calibri"/>
            </a:endParaRPr>
          </a:p>
          <a:p>
            <a:pPr indent="0" lvl="0" marL="0" rtl="0" algn="l">
              <a:lnSpc>
                <a:spcPct val="150000"/>
              </a:lnSpc>
              <a:spcBef>
                <a:spcPts val="0"/>
              </a:spcBef>
              <a:spcAft>
                <a:spcPts val="0"/>
              </a:spcAft>
              <a:buNone/>
            </a:pPr>
            <a:r>
              <a:t/>
            </a:r>
            <a:endParaRPr sz="2200">
              <a:latin typeface="Calibri"/>
              <a:ea typeface="Calibri"/>
              <a:cs typeface="Calibri"/>
              <a:sym typeface="Calibri"/>
            </a:endParaRPr>
          </a:p>
        </p:txBody>
      </p:sp>
      <p:sp>
        <p:nvSpPr>
          <p:cNvPr id="351" name="Google Shape;351;p62"/>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Aanmelden MBO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txBox="1"/>
          <p:nvPr>
            <p:ph idx="1" type="body"/>
          </p:nvPr>
        </p:nvSpPr>
        <p:spPr>
          <a:xfrm>
            <a:off x="873725" y="1152475"/>
            <a:ext cx="75402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20000"/>
              </a:lnSpc>
              <a:spcBef>
                <a:spcPts val="0"/>
              </a:spcBef>
              <a:spcAft>
                <a:spcPts val="0"/>
              </a:spcAft>
              <a:buClr>
                <a:srgbClr val="885292"/>
              </a:buClr>
              <a:buSzPts val="2400"/>
              <a:buFont typeface="Calibri"/>
              <a:buChar char="●"/>
            </a:pPr>
            <a:r>
              <a:rPr lang="nl" sz="2400">
                <a:latin typeface="Calibri"/>
                <a:ea typeface="Calibri"/>
                <a:cs typeface="Calibri"/>
                <a:sym typeface="Calibri"/>
              </a:rPr>
              <a:t>Ouders, mentor en decaan helpen bij kiezen.</a:t>
            </a:r>
            <a:endParaRPr sz="2400">
              <a:latin typeface="Calibri"/>
              <a:ea typeface="Calibri"/>
              <a:cs typeface="Calibri"/>
              <a:sym typeface="Calibri"/>
            </a:endParaRPr>
          </a:p>
          <a:p>
            <a:pPr indent="-381000" lvl="0" marL="457200" rtl="0" algn="l">
              <a:lnSpc>
                <a:spcPct val="120000"/>
              </a:lnSpc>
              <a:spcBef>
                <a:spcPts val="0"/>
              </a:spcBef>
              <a:spcAft>
                <a:spcPts val="0"/>
              </a:spcAft>
              <a:buClr>
                <a:srgbClr val="885292"/>
              </a:buClr>
              <a:buSzPts val="2400"/>
              <a:buFont typeface="Calibri"/>
              <a:buChar char="●"/>
            </a:pPr>
            <a:r>
              <a:rPr lang="nl" sz="2400">
                <a:latin typeface="Calibri"/>
                <a:ea typeface="Calibri"/>
                <a:cs typeface="Calibri"/>
                <a:sym typeface="Calibri"/>
              </a:rPr>
              <a:t>Individuele begeleiding indien nodig</a:t>
            </a:r>
            <a:endParaRPr sz="2400">
              <a:latin typeface="Calibri"/>
              <a:ea typeface="Calibri"/>
              <a:cs typeface="Calibri"/>
              <a:sym typeface="Calibri"/>
            </a:endParaRPr>
          </a:p>
          <a:p>
            <a:pPr indent="-381000" lvl="0" marL="457200" rtl="0" algn="l">
              <a:lnSpc>
                <a:spcPct val="120000"/>
              </a:lnSpc>
              <a:spcBef>
                <a:spcPts val="0"/>
              </a:spcBef>
              <a:spcAft>
                <a:spcPts val="0"/>
              </a:spcAft>
              <a:buClr>
                <a:srgbClr val="885292"/>
              </a:buClr>
              <a:buSzPts val="2400"/>
              <a:buFont typeface="Calibri"/>
              <a:buChar char="●"/>
            </a:pPr>
            <a:r>
              <a:rPr lang="nl" sz="2400">
                <a:latin typeface="Calibri"/>
                <a:ea typeface="Calibri"/>
                <a:cs typeface="Calibri"/>
                <a:sym typeface="Calibri"/>
              </a:rPr>
              <a:t>Aanmelden voor 1 april!</a:t>
            </a:r>
            <a:endParaRPr sz="2400">
              <a:latin typeface="Calibri"/>
              <a:ea typeface="Calibri"/>
              <a:cs typeface="Calibri"/>
              <a:sym typeface="Calibri"/>
            </a:endParaRPr>
          </a:p>
          <a:p>
            <a:pPr indent="-381000" lvl="0" marL="457200" rtl="0" algn="l">
              <a:lnSpc>
                <a:spcPct val="120000"/>
              </a:lnSpc>
              <a:spcBef>
                <a:spcPts val="0"/>
              </a:spcBef>
              <a:spcAft>
                <a:spcPts val="0"/>
              </a:spcAft>
              <a:buClr>
                <a:srgbClr val="885292"/>
              </a:buClr>
              <a:buSzPts val="2400"/>
              <a:buFont typeface="Calibri"/>
              <a:buChar char="●"/>
            </a:pPr>
            <a:r>
              <a:rPr lang="nl" sz="2400">
                <a:latin typeface="Calibri"/>
                <a:ea typeface="Calibri"/>
                <a:cs typeface="Calibri"/>
                <a:sym typeface="Calibri"/>
              </a:rPr>
              <a:t>Contact:</a:t>
            </a:r>
            <a:endParaRPr sz="2400">
              <a:latin typeface="Calibri"/>
              <a:ea typeface="Calibri"/>
              <a:cs typeface="Calibri"/>
              <a:sym typeface="Calibri"/>
            </a:endParaRPr>
          </a:p>
          <a:p>
            <a:pPr indent="0" lvl="0" marL="457200" rtl="0" algn="l">
              <a:lnSpc>
                <a:spcPct val="120000"/>
              </a:lnSpc>
              <a:spcBef>
                <a:spcPts val="0"/>
              </a:spcBef>
              <a:spcAft>
                <a:spcPts val="0"/>
              </a:spcAft>
              <a:buNone/>
            </a:pPr>
            <a:r>
              <a:rPr b="1" lang="nl" sz="2400" u="sng">
                <a:solidFill>
                  <a:schemeClr val="hlink"/>
                </a:solidFill>
                <a:latin typeface="Calibri"/>
                <a:ea typeface="Calibri"/>
                <a:cs typeface="Calibri"/>
                <a:sym typeface="Calibri"/>
                <a:hlinkClick r:id="rId3"/>
              </a:rPr>
              <a:t>b.miedema@singelland.nl</a:t>
            </a:r>
            <a:r>
              <a:rPr b="1" lang="nl" sz="2400">
                <a:latin typeface="Calibri"/>
                <a:ea typeface="Calibri"/>
                <a:cs typeface="Calibri"/>
                <a:sym typeface="Calibri"/>
              </a:rPr>
              <a:t> </a:t>
            </a:r>
            <a:r>
              <a:rPr lang="nl" sz="2400">
                <a:latin typeface="Calibri"/>
                <a:ea typeface="Calibri"/>
                <a:cs typeface="Calibri"/>
                <a:sym typeface="Calibri"/>
              </a:rPr>
              <a:t>of via school</a:t>
            </a:r>
            <a:endParaRPr sz="2400">
              <a:latin typeface="Calibri"/>
              <a:ea typeface="Calibri"/>
              <a:cs typeface="Calibri"/>
              <a:sym typeface="Calibri"/>
            </a:endParaRPr>
          </a:p>
          <a:p>
            <a:pPr indent="-342900" lvl="0" marL="368300" rtl="0" algn="l">
              <a:lnSpc>
                <a:spcPct val="120000"/>
              </a:lnSpc>
              <a:spcBef>
                <a:spcPts val="0"/>
              </a:spcBef>
              <a:spcAft>
                <a:spcPts val="0"/>
              </a:spcAft>
              <a:buClr>
                <a:schemeClr val="dk1"/>
              </a:buClr>
              <a:buSzPts val="1100"/>
              <a:buFont typeface="Arial"/>
              <a:buNone/>
            </a:pPr>
            <a:r>
              <a:t/>
            </a:r>
            <a:endParaRPr b="1" sz="2400">
              <a:latin typeface="Calibri"/>
              <a:ea typeface="Calibri"/>
              <a:cs typeface="Calibri"/>
              <a:sym typeface="Calibri"/>
            </a:endParaRPr>
          </a:p>
        </p:txBody>
      </p:sp>
      <p:sp>
        <p:nvSpPr>
          <p:cNvPr id="358" name="Google Shape;358;p63"/>
          <p:cNvSpPr txBox="1"/>
          <p:nvPr>
            <p:ph type="title"/>
          </p:nvPr>
        </p:nvSpPr>
        <p:spPr>
          <a:xfrm>
            <a:off x="873725" y="329300"/>
            <a:ext cx="75987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nl"/>
              <a:t>Samengevat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4"/>
          <p:cNvSpPr txBox="1"/>
          <p:nvPr>
            <p:ph idx="1" type="body"/>
          </p:nvPr>
        </p:nvSpPr>
        <p:spPr>
          <a:xfrm>
            <a:off x="873725" y="1152475"/>
            <a:ext cx="7042800" cy="34164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SzPts val="1900"/>
              <a:buChar char="●"/>
            </a:pPr>
            <a:r>
              <a:rPr lang="nl" sz="1900"/>
              <a:t>4T1 - lokaal 2 (mentor A. Ferbeek)</a:t>
            </a:r>
            <a:endParaRPr sz="1900"/>
          </a:p>
          <a:p>
            <a:pPr indent="-349250" lvl="0" marL="457200" rtl="0" algn="l">
              <a:lnSpc>
                <a:spcPct val="150000"/>
              </a:lnSpc>
              <a:spcBef>
                <a:spcPts val="0"/>
              </a:spcBef>
              <a:spcAft>
                <a:spcPts val="0"/>
              </a:spcAft>
              <a:buSzPts val="1900"/>
              <a:buChar char="●"/>
            </a:pPr>
            <a:r>
              <a:rPr lang="nl" sz="1900"/>
              <a:t>4T2 - lokaal 3 (mentor R. Achterberg)</a:t>
            </a:r>
            <a:endParaRPr sz="1900"/>
          </a:p>
          <a:p>
            <a:pPr indent="-349250" lvl="0" marL="457200" rtl="0" algn="l">
              <a:lnSpc>
                <a:spcPct val="150000"/>
              </a:lnSpc>
              <a:spcBef>
                <a:spcPts val="0"/>
              </a:spcBef>
              <a:spcAft>
                <a:spcPts val="0"/>
              </a:spcAft>
              <a:buSzPts val="1900"/>
              <a:buChar char="●"/>
            </a:pPr>
            <a:r>
              <a:rPr lang="nl" sz="1900"/>
              <a:t>4T3 - lokaal 7(mentor M. Wijma)</a:t>
            </a:r>
            <a:endParaRPr sz="1900"/>
          </a:p>
        </p:txBody>
      </p:sp>
      <p:sp>
        <p:nvSpPr>
          <p:cNvPr id="364" name="Google Shape;364;p64"/>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Waar gaat u naartoe?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0"/>
          <p:cNvSpPr txBox="1"/>
          <p:nvPr>
            <p:ph type="title"/>
          </p:nvPr>
        </p:nvSpPr>
        <p:spPr>
          <a:xfrm>
            <a:off x="873725" y="462552"/>
            <a:ext cx="7598700" cy="8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Font typeface="Montserrat"/>
              <a:buNone/>
            </a:pPr>
            <a:r>
              <a:rPr lang="nl"/>
              <a:t>Examen</a:t>
            </a:r>
            <a:endParaRPr/>
          </a:p>
        </p:txBody>
      </p:sp>
      <p:sp>
        <p:nvSpPr>
          <p:cNvPr id="194" name="Google Shape;194;p40"/>
          <p:cNvSpPr txBox="1"/>
          <p:nvPr>
            <p:ph idx="1" type="body"/>
          </p:nvPr>
        </p:nvSpPr>
        <p:spPr>
          <a:xfrm>
            <a:off x="902975" y="1337663"/>
            <a:ext cx="7540200" cy="2562300"/>
          </a:xfrm>
          <a:prstGeom prst="rect">
            <a:avLst/>
          </a:prstGeom>
          <a:noFill/>
          <a:ln>
            <a:noFill/>
          </a:ln>
        </p:spPr>
        <p:txBody>
          <a:bodyPr anchorCtr="0" anchor="t" bIns="91425" lIns="91425" spcFirstLastPara="1" rIns="91425" wrap="square" tIns="91425">
            <a:noAutofit/>
          </a:bodyPr>
          <a:lstStyle/>
          <a:p>
            <a:pPr indent="-320675" lvl="0" marL="365125" rtl="0" algn="l">
              <a:lnSpc>
                <a:spcPct val="120000"/>
              </a:lnSpc>
              <a:spcBef>
                <a:spcPts val="0"/>
              </a:spcBef>
              <a:spcAft>
                <a:spcPts val="0"/>
              </a:spcAft>
              <a:buClr>
                <a:srgbClr val="7030A0"/>
              </a:buClr>
              <a:buSzPts val="2550"/>
              <a:buFont typeface="Rambla"/>
              <a:buChar char="•"/>
            </a:pPr>
            <a:r>
              <a:rPr lang="nl" sz="2700">
                <a:solidFill>
                  <a:schemeClr val="dk1"/>
                </a:solidFill>
                <a:latin typeface="Rambla"/>
                <a:ea typeface="Rambla"/>
                <a:cs typeface="Rambla"/>
                <a:sym typeface="Rambla"/>
              </a:rPr>
              <a:t>Examenperiode duurt 2 jaar</a:t>
            </a:r>
            <a:endParaRPr sz="3200">
              <a:solidFill>
                <a:schemeClr val="dk1"/>
              </a:solidFill>
              <a:latin typeface="Rambla"/>
              <a:ea typeface="Rambla"/>
              <a:cs typeface="Rambla"/>
              <a:sym typeface="Rambla"/>
            </a:endParaRPr>
          </a:p>
          <a:p>
            <a:pPr indent="-320675" lvl="0" marL="365125" rtl="0" algn="l">
              <a:lnSpc>
                <a:spcPct val="120000"/>
              </a:lnSpc>
              <a:spcBef>
                <a:spcPts val="400"/>
              </a:spcBef>
              <a:spcAft>
                <a:spcPts val="0"/>
              </a:spcAft>
              <a:buClr>
                <a:srgbClr val="7030A0"/>
              </a:buClr>
              <a:buSzPts val="2550"/>
              <a:buFont typeface="Rambla"/>
              <a:buChar char="•"/>
            </a:pPr>
            <a:r>
              <a:rPr lang="nl" sz="2700">
                <a:solidFill>
                  <a:schemeClr val="dk1"/>
                </a:solidFill>
                <a:latin typeface="Rambla"/>
                <a:ea typeface="Rambla"/>
                <a:cs typeface="Rambla"/>
                <a:sym typeface="Rambla"/>
              </a:rPr>
              <a:t>SE (Schoolexamen) en CE (Centraal Examen)</a:t>
            </a:r>
            <a:endParaRPr sz="3200">
              <a:solidFill>
                <a:schemeClr val="dk1"/>
              </a:solidFill>
              <a:latin typeface="Rambla"/>
              <a:ea typeface="Rambla"/>
              <a:cs typeface="Rambla"/>
              <a:sym typeface="Rambla"/>
            </a:endParaRPr>
          </a:p>
          <a:p>
            <a:pPr indent="-320675" lvl="0" marL="365125" rtl="0" algn="l">
              <a:lnSpc>
                <a:spcPct val="120000"/>
              </a:lnSpc>
              <a:spcBef>
                <a:spcPts val="400"/>
              </a:spcBef>
              <a:spcAft>
                <a:spcPts val="0"/>
              </a:spcAft>
              <a:buClr>
                <a:srgbClr val="7030A0"/>
              </a:buClr>
              <a:buSzPts val="2550"/>
              <a:buFont typeface="Rambla"/>
              <a:buChar char="•"/>
            </a:pPr>
            <a:r>
              <a:rPr lang="nl" sz="2700">
                <a:solidFill>
                  <a:schemeClr val="dk1"/>
                </a:solidFill>
                <a:latin typeface="Rambla"/>
                <a:ea typeface="Rambla"/>
                <a:cs typeface="Rambla"/>
                <a:sym typeface="Rambla"/>
              </a:rPr>
              <a:t>Eindcijfer = (SE+CE)/2</a:t>
            </a:r>
            <a:endParaRPr sz="3200">
              <a:solidFill>
                <a:schemeClr val="dk1"/>
              </a:solidFill>
              <a:latin typeface="Rambla"/>
              <a:ea typeface="Rambla"/>
              <a:cs typeface="Rambla"/>
              <a:sym typeface="Rambla"/>
            </a:endParaRPr>
          </a:p>
          <a:p>
            <a:pPr indent="-320675" lvl="0" marL="365125" rtl="0" algn="l">
              <a:lnSpc>
                <a:spcPct val="120000"/>
              </a:lnSpc>
              <a:spcBef>
                <a:spcPts val="400"/>
              </a:spcBef>
              <a:spcAft>
                <a:spcPts val="0"/>
              </a:spcAft>
              <a:buClr>
                <a:srgbClr val="7030A0"/>
              </a:buClr>
              <a:buSzPts val="2550"/>
              <a:buFont typeface="Rambla"/>
              <a:buChar char="•"/>
            </a:pPr>
            <a:r>
              <a:rPr lang="nl" sz="2700">
                <a:solidFill>
                  <a:schemeClr val="dk1"/>
                </a:solidFill>
                <a:latin typeface="Rambla"/>
                <a:ea typeface="Rambla"/>
                <a:cs typeface="Rambla"/>
                <a:sym typeface="Rambla"/>
              </a:rPr>
              <a:t>CE en SE tellen even zwaar</a:t>
            </a:r>
            <a:endParaRPr sz="2700">
              <a:solidFill>
                <a:schemeClr val="dk1"/>
              </a:solidFill>
              <a:latin typeface="Rambla"/>
              <a:ea typeface="Rambla"/>
              <a:cs typeface="Rambla"/>
              <a:sym typeface="Rambl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1"/>
          <p:cNvSpPr txBox="1"/>
          <p:nvPr>
            <p:ph type="title"/>
          </p:nvPr>
        </p:nvSpPr>
        <p:spPr>
          <a:xfrm>
            <a:off x="873725" y="407060"/>
            <a:ext cx="7598700" cy="111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Font typeface="Montserrat"/>
              <a:buNone/>
            </a:pPr>
            <a:r>
              <a:rPr lang="nl"/>
              <a:t>PTA/Examenregelement</a:t>
            </a:r>
            <a:endParaRPr/>
          </a:p>
        </p:txBody>
      </p:sp>
      <p:sp>
        <p:nvSpPr>
          <p:cNvPr id="200" name="Google Shape;200;p41"/>
          <p:cNvSpPr txBox="1"/>
          <p:nvPr>
            <p:ph idx="1" type="body"/>
          </p:nvPr>
        </p:nvSpPr>
        <p:spPr>
          <a:xfrm>
            <a:off x="902975" y="1337663"/>
            <a:ext cx="7540200" cy="2562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nl" sz="2800" u="sng">
                <a:solidFill>
                  <a:schemeClr val="hlink"/>
                </a:solidFill>
                <a:latin typeface="Rambla"/>
                <a:ea typeface="Rambla"/>
                <a:cs typeface="Rambla"/>
                <a:sym typeface="Rambla"/>
                <a:hlinkClick r:id="rId3"/>
              </a:rPr>
              <a:t>https://www.singelland.nl/vo-surhuisterveen/downloads</a:t>
            </a:r>
            <a:endParaRPr sz="2800">
              <a:solidFill>
                <a:schemeClr val="dk1"/>
              </a:solidFill>
              <a:latin typeface="Rambla"/>
              <a:ea typeface="Rambla"/>
              <a:cs typeface="Rambla"/>
              <a:sym typeface="Rambla"/>
            </a:endParaRPr>
          </a:p>
          <a:p>
            <a:pPr indent="-355600" lvl="0" marL="457200" rtl="0" algn="l">
              <a:lnSpc>
                <a:spcPct val="120000"/>
              </a:lnSpc>
              <a:spcBef>
                <a:spcPts val="0"/>
              </a:spcBef>
              <a:spcAft>
                <a:spcPts val="0"/>
              </a:spcAft>
              <a:buClr>
                <a:srgbClr val="682D95"/>
              </a:buClr>
              <a:buSzPts val="2000"/>
              <a:buFont typeface="Rambla"/>
              <a:buChar char="●"/>
            </a:pPr>
            <a:r>
              <a:rPr lang="nl" sz="2800">
                <a:solidFill>
                  <a:schemeClr val="dk1"/>
                </a:solidFill>
                <a:latin typeface="Rambla"/>
                <a:ea typeface="Rambla"/>
                <a:cs typeface="Rambla"/>
                <a:sym typeface="Rambla"/>
              </a:rPr>
              <a:t>Examenreglement</a:t>
            </a:r>
            <a:endParaRPr sz="3200">
              <a:solidFill>
                <a:schemeClr val="dk1"/>
              </a:solidFill>
              <a:latin typeface="Rambla"/>
              <a:ea typeface="Rambla"/>
              <a:cs typeface="Rambla"/>
              <a:sym typeface="Rambla"/>
            </a:endParaRPr>
          </a:p>
          <a:p>
            <a:pPr indent="-355600" lvl="0" marL="457200" rtl="0" algn="l">
              <a:lnSpc>
                <a:spcPct val="120000"/>
              </a:lnSpc>
              <a:spcBef>
                <a:spcPts val="0"/>
              </a:spcBef>
              <a:spcAft>
                <a:spcPts val="0"/>
              </a:spcAft>
              <a:buClr>
                <a:srgbClr val="682D95"/>
              </a:buClr>
              <a:buSzPts val="2000"/>
              <a:buFont typeface="Rambla"/>
              <a:buChar char="●"/>
            </a:pPr>
            <a:r>
              <a:rPr lang="nl" sz="2800">
                <a:solidFill>
                  <a:schemeClr val="dk1"/>
                </a:solidFill>
                <a:latin typeface="Rambla"/>
                <a:ea typeface="Rambla"/>
                <a:cs typeface="Rambla"/>
                <a:sym typeface="Rambla"/>
              </a:rPr>
              <a:t>PTA (Programma van Toetsing en Afsluiting) per vak  </a:t>
            </a:r>
            <a:endParaRPr sz="2800">
              <a:solidFill>
                <a:schemeClr val="dk1"/>
              </a:solidFill>
              <a:latin typeface="Rambla"/>
              <a:ea typeface="Rambla"/>
              <a:cs typeface="Rambla"/>
              <a:sym typeface="Rambla"/>
            </a:endParaRPr>
          </a:p>
          <a:p>
            <a:pPr indent="-355600" lvl="0" marL="457200" rtl="0" algn="l">
              <a:lnSpc>
                <a:spcPct val="120000"/>
              </a:lnSpc>
              <a:spcBef>
                <a:spcPts val="0"/>
              </a:spcBef>
              <a:spcAft>
                <a:spcPts val="0"/>
              </a:spcAft>
              <a:buClr>
                <a:srgbClr val="682D95"/>
              </a:buClr>
              <a:buSzPts val="2000"/>
              <a:buFont typeface="Rambla"/>
              <a:buChar char="●"/>
            </a:pPr>
            <a:r>
              <a:rPr lang="nl" sz="2800">
                <a:solidFill>
                  <a:schemeClr val="dk1"/>
                </a:solidFill>
                <a:latin typeface="Rambla"/>
                <a:ea typeface="Rambla"/>
                <a:cs typeface="Rambla"/>
                <a:sym typeface="Rambla"/>
              </a:rPr>
              <a:t>Herkansingen</a:t>
            </a:r>
            <a:endParaRPr sz="2800">
              <a:solidFill>
                <a:schemeClr val="dk1"/>
              </a:solidFill>
              <a:latin typeface="Rambla"/>
              <a:ea typeface="Rambla"/>
              <a:cs typeface="Rambla"/>
              <a:sym typeface="Rambla"/>
            </a:endParaRPr>
          </a:p>
          <a:p>
            <a:pPr indent="0" lvl="0" marL="457200" rtl="0" algn="l">
              <a:lnSpc>
                <a:spcPct val="120000"/>
              </a:lnSpc>
              <a:spcBef>
                <a:spcPts val="400"/>
              </a:spcBef>
              <a:spcAft>
                <a:spcPts val="0"/>
              </a:spcAft>
              <a:buNone/>
            </a:pPr>
            <a:r>
              <a:t/>
            </a:r>
            <a:endParaRPr sz="2800">
              <a:solidFill>
                <a:schemeClr val="dk1"/>
              </a:solidFill>
              <a:latin typeface="Rambla"/>
              <a:ea typeface="Rambla"/>
              <a:cs typeface="Rambla"/>
              <a:sym typeface="Rambl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2"/>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2"/>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Zak/slaag regeling (1)</a:t>
            </a:r>
            <a:endParaRPr/>
          </a:p>
        </p:txBody>
      </p:sp>
      <p:sp>
        <p:nvSpPr>
          <p:cNvPr id="207" name="Google Shape;207;p42"/>
          <p:cNvSpPr txBox="1"/>
          <p:nvPr/>
        </p:nvSpPr>
        <p:spPr>
          <a:xfrm>
            <a:off x="873725" y="1152500"/>
            <a:ext cx="7366800" cy="3416400"/>
          </a:xfrm>
          <a:prstGeom prst="rect">
            <a:avLst/>
          </a:prstGeom>
          <a:noFill/>
          <a:ln>
            <a:noFill/>
          </a:ln>
        </p:spPr>
        <p:txBody>
          <a:bodyPr anchorCtr="0" anchor="ctr" bIns="91425" lIns="91425" spcFirstLastPara="1" rIns="91425" wrap="square" tIns="91425">
            <a:noAutofit/>
          </a:bodyPr>
          <a:lstStyle/>
          <a:p>
            <a:pPr indent="-263525" lvl="0" marL="365125" rtl="0" algn="l">
              <a:lnSpc>
                <a:spcPct val="90000"/>
              </a:lnSpc>
              <a:spcBef>
                <a:spcPts val="0"/>
              </a:spcBef>
              <a:spcAft>
                <a:spcPts val="0"/>
              </a:spcAft>
              <a:buNone/>
            </a:pPr>
            <a:r>
              <a:t/>
            </a:r>
            <a:endParaRPr b="1" sz="2400">
              <a:solidFill>
                <a:schemeClr val="dk1"/>
              </a:solidFill>
              <a:latin typeface="Rambla"/>
              <a:ea typeface="Rambla"/>
              <a:cs typeface="Rambla"/>
              <a:sym typeface="Rambla"/>
            </a:endParaRPr>
          </a:p>
          <a:p>
            <a:pPr indent="-263525" lvl="0" marL="365125" rtl="0" algn="l">
              <a:lnSpc>
                <a:spcPct val="90000"/>
              </a:lnSpc>
              <a:spcBef>
                <a:spcPts val="0"/>
              </a:spcBef>
              <a:spcAft>
                <a:spcPts val="0"/>
              </a:spcAft>
              <a:buNone/>
            </a:pPr>
            <a:r>
              <a:t/>
            </a:r>
            <a:endParaRPr b="1" sz="2400">
              <a:solidFill>
                <a:schemeClr val="dk1"/>
              </a:solidFill>
              <a:latin typeface="Rambla"/>
              <a:ea typeface="Rambla"/>
              <a:cs typeface="Rambla"/>
              <a:sym typeface="Rambla"/>
            </a:endParaRPr>
          </a:p>
          <a:p>
            <a:pPr indent="-263525" lvl="0" marL="365125" rtl="0" algn="l">
              <a:lnSpc>
                <a:spcPct val="90000"/>
              </a:lnSpc>
              <a:spcBef>
                <a:spcPts val="0"/>
              </a:spcBef>
              <a:spcAft>
                <a:spcPts val="0"/>
              </a:spcAft>
              <a:buNone/>
            </a:pPr>
            <a:r>
              <a:rPr lang="nl" sz="2200">
                <a:solidFill>
                  <a:schemeClr val="dk1"/>
                </a:solidFill>
                <a:latin typeface="Montserrat SemiBold"/>
                <a:ea typeface="Montserrat SemiBold"/>
                <a:cs typeface="Montserrat SemiBold"/>
                <a:sym typeface="Montserrat SemiBold"/>
              </a:rPr>
              <a:t>Een leerling mag examen doen indien hij/zij:</a:t>
            </a:r>
            <a:endParaRPr sz="2200">
              <a:solidFill>
                <a:schemeClr val="dk1"/>
              </a:solidFill>
              <a:latin typeface="Montserrat SemiBold"/>
              <a:ea typeface="Montserrat SemiBold"/>
              <a:cs typeface="Montserrat SemiBold"/>
              <a:sym typeface="Montserrat SemiBold"/>
            </a:endParaRPr>
          </a:p>
          <a:p>
            <a:pPr indent="-263525" lvl="0" marL="365125" rtl="0" algn="l">
              <a:lnSpc>
                <a:spcPct val="90000"/>
              </a:lnSpc>
              <a:spcBef>
                <a:spcPts val="0"/>
              </a:spcBef>
              <a:spcAft>
                <a:spcPts val="0"/>
              </a:spcAft>
              <a:buNone/>
            </a:pPr>
            <a:r>
              <a:t/>
            </a:r>
            <a:endParaRPr sz="2200">
              <a:solidFill>
                <a:schemeClr val="dk1"/>
              </a:solidFill>
              <a:latin typeface="Montserrat SemiBold"/>
              <a:ea typeface="Montserrat SemiBold"/>
              <a:cs typeface="Montserrat SemiBold"/>
              <a:sym typeface="Montserrat SemiBold"/>
            </a:endParaRPr>
          </a:p>
          <a:p>
            <a:pPr indent="-368300" lvl="0" marL="457200" rtl="0" algn="l">
              <a:lnSpc>
                <a:spcPct val="90000"/>
              </a:lnSpc>
              <a:spcBef>
                <a:spcPts val="400"/>
              </a:spcBef>
              <a:spcAft>
                <a:spcPts val="0"/>
              </a:spcAft>
              <a:buClr>
                <a:srgbClr val="682D95"/>
              </a:buClr>
              <a:buSzPts val="2200"/>
              <a:buFont typeface="Montserrat SemiBold"/>
              <a:buChar char="●"/>
            </a:pPr>
            <a:r>
              <a:rPr lang="nl" sz="2200">
                <a:solidFill>
                  <a:schemeClr val="dk1"/>
                </a:solidFill>
                <a:latin typeface="Montserrat SemiBold"/>
                <a:ea typeface="Montserrat SemiBold"/>
                <a:cs typeface="Montserrat SemiBold"/>
                <a:sym typeface="Montserrat SemiBold"/>
              </a:rPr>
              <a:t>CKV, GPO en LO ‘voldoende’ of ’goed’ afrondt.</a:t>
            </a:r>
            <a:endParaRPr sz="2200">
              <a:solidFill>
                <a:schemeClr val="dk1"/>
              </a:solidFill>
              <a:latin typeface="Montserrat SemiBold"/>
              <a:ea typeface="Montserrat SemiBold"/>
              <a:cs typeface="Montserrat SemiBold"/>
              <a:sym typeface="Montserrat SemiBold"/>
            </a:endParaRPr>
          </a:p>
          <a:p>
            <a:pPr indent="-368300" lvl="0" marL="457200" rtl="0" algn="l">
              <a:lnSpc>
                <a:spcPct val="90000"/>
              </a:lnSpc>
              <a:spcBef>
                <a:spcPts val="0"/>
              </a:spcBef>
              <a:spcAft>
                <a:spcPts val="0"/>
              </a:spcAft>
              <a:buClr>
                <a:srgbClr val="682D95"/>
              </a:buClr>
              <a:buSzPts val="2200"/>
              <a:buFont typeface="Montserrat SemiBold"/>
              <a:buChar char="●"/>
            </a:pPr>
            <a:r>
              <a:rPr lang="nl" sz="2200">
                <a:solidFill>
                  <a:schemeClr val="dk1"/>
                </a:solidFill>
                <a:latin typeface="Montserrat SemiBold"/>
                <a:ea typeface="Montserrat SemiBold"/>
                <a:cs typeface="Montserrat SemiBold"/>
                <a:sym typeface="Montserrat SemiBold"/>
              </a:rPr>
              <a:t>profielwerkstuk: ‘voldoende’ of ‘goed’ afrondt.</a:t>
            </a:r>
            <a:endParaRPr sz="2200">
              <a:solidFill>
                <a:schemeClr val="dk1"/>
              </a:solidFill>
              <a:latin typeface="Montserrat SemiBold"/>
              <a:ea typeface="Montserrat SemiBold"/>
              <a:cs typeface="Montserrat SemiBold"/>
              <a:sym typeface="Montserrat SemiBold"/>
            </a:endParaRPr>
          </a:p>
          <a:p>
            <a:pPr indent="-368300" lvl="0" marL="457200" rtl="0" algn="l">
              <a:lnSpc>
                <a:spcPct val="90000"/>
              </a:lnSpc>
              <a:spcBef>
                <a:spcPts val="0"/>
              </a:spcBef>
              <a:spcAft>
                <a:spcPts val="0"/>
              </a:spcAft>
              <a:buClr>
                <a:srgbClr val="682D95"/>
              </a:buClr>
              <a:buSzPts val="2200"/>
              <a:buFont typeface="Montserrat SemiBold"/>
              <a:buChar char="●"/>
            </a:pPr>
            <a:r>
              <a:rPr lang="nl" sz="2200">
                <a:solidFill>
                  <a:schemeClr val="dk1"/>
                </a:solidFill>
                <a:latin typeface="Montserrat SemiBold"/>
                <a:ea typeface="Montserrat SemiBold"/>
                <a:cs typeface="Montserrat SemiBold"/>
                <a:sym typeface="Montserrat SemiBold"/>
              </a:rPr>
              <a:t>maatschappijleer 1 (telt als 1 vak in klas 4) afrondt.</a:t>
            </a:r>
            <a:endParaRPr sz="2200">
              <a:solidFill>
                <a:schemeClr val="dk1"/>
              </a:solidFill>
              <a:latin typeface="Montserrat SemiBold"/>
              <a:ea typeface="Montserrat SemiBold"/>
              <a:cs typeface="Montserrat SemiBold"/>
              <a:sym typeface="Montserrat SemiBold"/>
            </a:endParaRPr>
          </a:p>
          <a:p>
            <a:pPr indent="-368300" lvl="0" marL="457200" rtl="0" algn="l">
              <a:lnSpc>
                <a:spcPct val="90000"/>
              </a:lnSpc>
              <a:spcBef>
                <a:spcPts val="0"/>
              </a:spcBef>
              <a:spcAft>
                <a:spcPts val="0"/>
              </a:spcAft>
              <a:buClr>
                <a:srgbClr val="682D95"/>
              </a:buClr>
              <a:buSzPts val="2200"/>
              <a:buFont typeface="Montserrat SemiBold"/>
              <a:buChar char="●"/>
            </a:pPr>
            <a:r>
              <a:rPr lang="nl" sz="2200">
                <a:solidFill>
                  <a:schemeClr val="dk1"/>
                </a:solidFill>
                <a:latin typeface="Montserrat SemiBold"/>
                <a:ea typeface="Montserrat SemiBold"/>
                <a:cs typeface="Montserrat SemiBold"/>
                <a:sym typeface="Montserrat SemiBold"/>
              </a:rPr>
              <a:t>LOB-portfolio afrondt.</a:t>
            </a:r>
            <a:endParaRPr sz="2200">
              <a:solidFill>
                <a:schemeClr val="dk1"/>
              </a:solidFill>
              <a:latin typeface="Montserrat SemiBold"/>
              <a:ea typeface="Montserrat SemiBold"/>
              <a:cs typeface="Montserrat SemiBold"/>
              <a:sym typeface="Montserrat SemiBold"/>
            </a:endParaRPr>
          </a:p>
          <a:p>
            <a:pPr indent="0" lvl="0" marL="457200" rtl="0" algn="l">
              <a:lnSpc>
                <a:spcPct val="90000"/>
              </a:lnSpc>
              <a:spcBef>
                <a:spcPts val="400"/>
              </a:spcBef>
              <a:spcAft>
                <a:spcPts val="0"/>
              </a:spcAft>
              <a:buNone/>
            </a:pPr>
            <a:r>
              <a:t/>
            </a:r>
            <a:endParaRPr sz="2200">
              <a:solidFill>
                <a:schemeClr val="dk1"/>
              </a:solidFill>
              <a:latin typeface="Montserrat SemiBold"/>
              <a:ea typeface="Montserrat SemiBold"/>
              <a:cs typeface="Montserrat SemiBold"/>
              <a:sym typeface="Montserrat SemiBold"/>
            </a:endParaRPr>
          </a:p>
          <a:p>
            <a:pPr indent="-263525" lvl="0" marL="365125" rtl="0" algn="l">
              <a:lnSpc>
                <a:spcPct val="90000"/>
              </a:lnSpc>
              <a:spcBef>
                <a:spcPts val="400"/>
              </a:spcBef>
              <a:spcAft>
                <a:spcPts val="0"/>
              </a:spcAft>
              <a:buNone/>
            </a:pPr>
            <a:r>
              <a:rPr lang="nl" sz="1800">
                <a:solidFill>
                  <a:schemeClr val="dk1"/>
                </a:solidFill>
                <a:latin typeface="Montserrat SemiBold"/>
                <a:ea typeface="Montserrat SemiBold"/>
                <a:cs typeface="Montserrat SemiBold"/>
                <a:sym typeface="Montserrat SemiBold"/>
              </a:rPr>
              <a:t>EN….</a:t>
            </a:r>
            <a:endParaRPr sz="1800">
              <a:solidFill>
                <a:schemeClr val="dk1"/>
              </a:solidFill>
              <a:latin typeface="Montserrat SemiBold"/>
              <a:ea typeface="Montserrat SemiBold"/>
              <a:cs typeface="Montserrat SemiBold"/>
              <a:sym typeface="Montserrat SemiBold"/>
            </a:endParaRPr>
          </a:p>
          <a:p>
            <a:pPr indent="-263525" lvl="0" marL="365125" rtl="0" algn="l">
              <a:lnSpc>
                <a:spcPct val="90000"/>
              </a:lnSpc>
              <a:spcBef>
                <a:spcPts val="400"/>
              </a:spcBef>
              <a:spcAft>
                <a:spcPts val="0"/>
              </a:spcAft>
              <a:buNone/>
            </a:pPr>
            <a:r>
              <a:t/>
            </a:r>
            <a:endParaRPr>
              <a:solidFill>
                <a:schemeClr val="dk1"/>
              </a:solidFill>
              <a:latin typeface="Rambla"/>
              <a:ea typeface="Rambla"/>
              <a:cs typeface="Rambla"/>
              <a:sym typeface="Rambla"/>
            </a:endParaRPr>
          </a:p>
          <a:p>
            <a:pPr indent="-155575" lvl="0" marL="365125" rtl="0" algn="l">
              <a:lnSpc>
                <a:spcPct val="90000"/>
              </a:lnSpc>
              <a:spcBef>
                <a:spcPts val="400"/>
              </a:spcBef>
              <a:spcAft>
                <a:spcPts val="0"/>
              </a:spcAft>
              <a:buNone/>
            </a:pPr>
            <a:r>
              <a:t/>
            </a:r>
            <a:endParaRPr sz="2500">
              <a:solidFill>
                <a:schemeClr val="dk1"/>
              </a:solidFill>
              <a:latin typeface="Rambla"/>
              <a:ea typeface="Rambla"/>
              <a:cs typeface="Rambla"/>
              <a:sym typeface="Rambl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3"/>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3"/>
          <p:cNvSpPr txBox="1"/>
          <p:nvPr>
            <p:ph type="title"/>
          </p:nvPr>
        </p:nvSpPr>
        <p:spPr>
          <a:xfrm>
            <a:off x="873725" y="32930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Zak/slaag regeling (2)</a:t>
            </a:r>
            <a:endParaRPr/>
          </a:p>
        </p:txBody>
      </p:sp>
      <p:sp>
        <p:nvSpPr>
          <p:cNvPr id="214" name="Google Shape;214;p43"/>
          <p:cNvSpPr txBox="1"/>
          <p:nvPr/>
        </p:nvSpPr>
        <p:spPr>
          <a:xfrm>
            <a:off x="873725" y="1152500"/>
            <a:ext cx="7366800" cy="3416400"/>
          </a:xfrm>
          <a:prstGeom prst="rect">
            <a:avLst/>
          </a:prstGeom>
          <a:noFill/>
          <a:ln>
            <a:noFill/>
          </a:ln>
        </p:spPr>
        <p:txBody>
          <a:bodyPr anchorCtr="0" anchor="ctr" bIns="91425" lIns="91425" spcFirstLastPara="1" rIns="91425" wrap="square" tIns="91425">
            <a:noAutofit/>
          </a:bodyPr>
          <a:lstStyle/>
          <a:p>
            <a:pPr indent="-263525" lvl="0" marL="365125" rtl="0" algn="l">
              <a:lnSpc>
                <a:spcPct val="90000"/>
              </a:lnSpc>
              <a:spcBef>
                <a:spcPts val="400"/>
              </a:spcBef>
              <a:spcAft>
                <a:spcPts val="0"/>
              </a:spcAft>
              <a:buNone/>
            </a:pPr>
            <a:r>
              <a:t/>
            </a:r>
            <a:endParaRPr>
              <a:solidFill>
                <a:schemeClr val="dk1"/>
              </a:solidFill>
              <a:latin typeface="Rambla"/>
              <a:ea typeface="Rambla"/>
              <a:cs typeface="Rambla"/>
              <a:sym typeface="Rambla"/>
            </a:endParaRPr>
          </a:p>
          <a:p>
            <a:pPr indent="-263525" lvl="0" marL="365125" rtl="0" algn="l">
              <a:lnSpc>
                <a:spcPct val="90000"/>
              </a:lnSpc>
              <a:spcBef>
                <a:spcPts val="400"/>
              </a:spcBef>
              <a:spcAft>
                <a:spcPts val="0"/>
              </a:spcAft>
              <a:buNone/>
            </a:pPr>
            <a:r>
              <a:rPr b="1" lang="nl" sz="2200">
                <a:solidFill>
                  <a:schemeClr val="dk1"/>
                </a:solidFill>
                <a:latin typeface="Rambla"/>
                <a:ea typeface="Rambla"/>
                <a:cs typeface="Rambla"/>
                <a:sym typeface="Rambla"/>
              </a:rPr>
              <a:t>Van de 7 vakken (met maatschappijleer), bij een extra examenvak dus eventueel 8 vakken:</a:t>
            </a:r>
            <a:endParaRPr b="1" sz="2200">
              <a:solidFill>
                <a:schemeClr val="dk1"/>
              </a:solidFill>
              <a:latin typeface="Rambla"/>
              <a:ea typeface="Rambla"/>
              <a:cs typeface="Rambla"/>
              <a:sym typeface="Rambla"/>
            </a:endParaRPr>
          </a:p>
          <a:p>
            <a:pPr indent="-263525" lvl="0" marL="365125" rtl="0" algn="l">
              <a:lnSpc>
                <a:spcPct val="90000"/>
              </a:lnSpc>
              <a:spcBef>
                <a:spcPts val="400"/>
              </a:spcBef>
              <a:spcAft>
                <a:spcPts val="0"/>
              </a:spcAft>
              <a:buNone/>
            </a:pPr>
            <a:r>
              <a:t/>
            </a:r>
            <a:endParaRPr b="1" sz="2200">
              <a:solidFill>
                <a:schemeClr val="dk1"/>
              </a:solidFill>
              <a:latin typeface="Rambla"/>
              <a:ea typeface="Rambla"/>
              <a:cs typeface="Rambla"/>
              <a:sym typeface="Rambla"/>
            </a:endParaRPr>
          </a:p>
          <a:p>
            <a:pPr indent="-352425" lvl="0" marL="444500" rtl="0" algn="l">
              <a:lnSpc>
                <a:spcPct val="108000"/>
              </a:lnSpc>
              <a:spcBef>
                <a:spcPts val="400"/>
              </a:spcBef>
              <a:spcAft>
                <a:spcPts val="0"/>
              </a:spcAft>
              <a:buClr>
                <a:srgbClr val="7030A0"/>
              </a:buClr>
              <a:buSzPts val="1800"/>
              <a:buFont typeface="Rambla"/>
              <a:buChar char="●"/>
            </a:pPr>
            <a:r>
              <a:rPr b="1" lang="nl" sz="1800">
                <a:solidFill>
                  <a:schemeClr val="dk1"/>
                </a:solidFill>
                <a:latin typeface="Rambla"/>
                <a:ea typeface="Rambla"/>
                <a:cs typeface="Rambla"/>
                <a:sym typeface="Rambla"/>
              </a:rPr>
              <a:t>Maximaal 1 vijf de rest een zes of hoger</a:t>
            </a:r>
            <a:endParaRPr b="1" sz="1800">
              <a:solidFill>
                <a:schemeClr val="dk1"/>
              </a:solidFill>
              <a:latin typeface="Rambla"/>
              <a:ea typeface="Rambla"/>
              <a:cs typeface="Rambla"/>
              <a:sym typeface="Rambla"/>
            </a:endParaRPr>
          </a:p>
          <a:p>
            <a:pPr indent="-352425" lvl="0" marL="444500" rtl="0" algn="l">
              <a:lnSpc>
                <a:spcPct val="108000"/>
              </a:lnSpc>
              <a:spcBef>
                <a:spcPts val="400"/>
              </a:spcBef>
              <a:spcAft>
                <a:spcPts val="0"/>
              </a:spcAft>
              <a:buClr>
                <a:srgbClr val="7030A0"/>
              </a:buClr>
              <a:buSzPts val="1800"/>
              <a:buFont typeface="Rambla"/>
              <a:buChar char="●"/>
            </a:pPr>
            <a:r>
              <a:rPr b="1" lang="nl" sz="1800">
                <a:solidFill>
                  <a:schemeClr val="dk1"/>
                </a:solidFill>
                <a:latin typeface="Rambla"/>
                <a:ea typeface="Rambla"/>
                <a:cs typeface="Rambla"/>
                <a:sym typeface="Rambla"/>
              </a:rPr>
              <a:t>Maximaal 2 vijven, minimaal 1 zeven en de rest 6 of hoger</a:t>
            </a:r>
            <a:endParaRPr b="1" sz="1800">
              <a:solidFill>
                <a:schemeClr val="dk1"/>
              </a:solidFill>
              <a:latin typeface="Rambla"/>
              <a:ea typeface="Rambla"/>
              <a:cs typeface="Rambla"/>
              <a:sym typeface="Rambla"/>
            </a:endParaRPr>
          </a:p>
          <a:p>
            <a:pPr indent="-352425" lvl="0" marL="444500" rtl="0" algn="l">
              <a:lnSpc>
                <a:spcPct val="108000"/>
              </a:lnSpc>
              <a:spcBef>
                <a:spcPts val="400"/>
              </a:spcBef>
              <a:spcAft>
                <a:spcPts val="0"/>
              </a:spcAft>
              <a:buClr>
                <a:srgbClr val="7030A0"/>
              </a:buClr>
              <a:buSzPts val="1800"/>
              <a:buFont typeface="Rambla"/>
              <a:buChar char="●"/>
            </a:pPr>
            <a:r>
              <a:rPr b="1" lang="nl" sz="1800">
                <a:solidFill>
                  <a:schemeClr val="dk1"/>
                </a:solidFill>
                <a:latin typeface="Rambla"/>
                <a:ea typeface="Rambla"/>
                <a:cs typeface="Rambla"/>
                <a:sym typeface="Rambla"/>
              </a:rPr>
              <a:t>Maximaal 1 vier, minimaal 1 zeven en de rest 6 of hoger.</a:t>
            </a:r>
            <a:endParaRPr b="1" sz="1800">
              <a:solidFill>
                <a:schemeClr val="dk1"/>
              </a:solidFill>
              <a:latin typeface="Rambla"/>
              <a:ea typeface="Rambla"/>
              <a:cs typeface="Rambla"/>
              <a:sym typeface="Rambla"/>
            </a:endParaRPr>
          </a:p>
          <a:p>
            <a:pPr indent="-352425" lvl="0" marL="444500" rtl="0" algn="l">
              <a:lnSpc>
                <a:spcPct val="108000"/>
              </a:lnSpc>
              <a:spcBef>
                <a:spcPts val="400"/>
              </a:spcBef>
              <a:spcAft>
                <a:spcPts val="0"/>
              </a:spcAft>
              <a:buClr>
                <a:srgbClr val="7030A0"/>
              </a:buClr>
              <a:buSzPts val="1800"/>
              <a:buFont typeface="Rambla"/>
              <a:buChar char="●"/>
            </a:pPr>
            <a:r>
              <a:rPr b="1" lang="nl" sz="1800">
                <a:solidFill>
                  <a:schemeClr val="dk1"/>
                </a:solidFill>
                <a:latin typeface="Rambla"/>
                <a:ea typeface="Rambla"/>
                <a:cs typeface="Rambla"/>
                <a:sym typeface="Rambla"/>
              </a:rPr>
              <a:t>Op het CE gemiddeld minimaal een 5,5</a:t>
            </a:r>
            <a:endParaRPr b="1" sz="1800">
              <a:solidFill>
                <a:schemeClr val="dk1"/>
              </a:solidFill>
              <a:latin typeface="Rambla"/>
              <a:ea typeface="Rambla"/>
              <a:cs typeface="Rambla"/>
              <a:sym typeface="Rambla"/>
            </a:endParaRPr>
          </a:p>
          <a:p>
            <a:pPr indent="-352425" lvl="0" marL="444500" rtl="0" algn="l">
              <a:lnSpc>
                <a:spcPct val="108000"/>
              </a:lnSpc>
              <a:spcBef>
                <a:spcPts val="400"/>
              </a:spcBef>
              <a:spcAft>
                <a:spcPts val="0"/>
              </a:spcAft>
              <a:buClr>
                <a:srgbClr val="7030A0"/>
              </a:buClr>
              <a:buSzPts val="1800"/>
              <a:buFont typeface="Rambla"/>
              <a:buChar char="●"/>
            </a:pPr>
            <a:r>
              <a:rPr b="1" lang="nl" sz="1800">
                <a:solidFill>
                  <a:schemeClr val="dk1"/>
                </a:solidFill>
                <a:latin typeface="Rambla"/>
                <a:ea typeface="Rambla"/>
                <a:cs typeface="Rambla"/>
                <a:sym typeface="Rambla"/>
              </a:rPr>
              <a:t>Eindcijfer Nederlands minimaal een vijf</a:t>
            </a:r>
            <a:endParaRPr b="1" sz="1800">
              <a:solidFill>
                <a:schemeClr val="dk1"/>
              </a:solidFill>
              <a:latin typeface="Rambla"/>
              <a:ea typeface="Rambla"/>
              <a:cs typeface="Rambla"/>
              <a:sym typeface="Rambla"/>
            </a:endParaRPr>
          </a:p>
          <a:p>
            <a:pPr indent="-352425" lvl="0" marL="444500" rtl="0" algn="l">
              <a:lnSpc>
                <a:spcPct val="108000"/>
              </a:lnSpc>
              <a:spcBef>
                <a:spcPts val="400"/>
              </a:spcBef>
              <a:spcAft>
                <a:spcPts val="0"/>
              </a:spcAft>
              <a:buClr>
                <a:schemeClr val="dk1"/>
              </a:buClr>
              <a:buSzPts val="1800"/>
              <a:buFont typeface="Rambla"/>
              <a:buChar char="●"/>
            </a:pPr>
            <a:r>
              <a:rPr b="1" lang="nl" sz="1800">
                <a:solidFill>
                  <a:schemeClr val="dk1"/>
                </a:solidFill>
                <a:latin typeface="Rambla"/>
                <a:ea typeface="Rambla"/>
                <a:cs typeface="Rambla"/>
                <a:sym typeface="Rambla"/>
              </a:rPr>
              <a:t>GEEN cijfer lager dan een vier!</a:t>
            </a:r>
            <a:endParaRPr b="1" sz="1800">
              <a:solidFill>
                <a:schemeClr val="dk1"/>
              </a:solidFill>
              <a:latin typeface="Rambla"/>
              <a:ea typeface="Rambla"/>
              <a:cs typeface="Rambla"/>
              <a:sym typeface="Rambla"/>
            </a:endParaRPr>
          </a:p>
          <a:p>
            <a:pPr indent="0" lvl="0" marL="457200" rtl="0" algn="l">
              <a:lnSpc>
                <a:spcPct val="90000"/>
              </a:lnSpc>
              <a:spcBef>
                <a:spcPts val="400"/>
              </a:spcBef>
              <a:spcAft>
                <a:spcPts val="0"/>
              </a:spcAft>
              <a:buNone/>
            </a:pPr>
            <a:r>
              <a:t/>
            </a:r>
            <a:endParaRPr b="1" sz="2200">
              <a:solidFill>
                <a:schemeClr val="dk1"/>
              </a:solidFill>
              <a:latin typeface="Rambla"/>
              <a:ea typeface="Rambla"/>
              <a:cs typeface="Rambla"/>
              <a:sym typeface="Rambla"/>
            </a:endParaRPr>
          </a:p>
          <a:p>
            <a:pPr indent="-155575" lvl="0" marL="365125" rtl="0" algn="l">
              <a:lnSpc>
                <a:spcPct val="90000"/>
              </a:lnSpc>
              <a:spcBef>
                <a:spcPts val="400"/>
              </a:spcBef>
              <a:spcAft>
                <a:spcPts val="0"/>
              </a:spcAft>
              <a:buNone/>
            </a:pPr>
            <a:r>
              <a:t/>
            </a:r>
            <a:endParaRPr sz="2000">
              <a:solidFill>
                <a:schemeClr val="dk1"/>
              </a:solidFill>
              <a:latin typeface="Rambla"/>
              <a:ea typeface="Rambla"/>
              <a:cs typeface="Rambla"/>
              <a:sym typeface="Rambl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4"/>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23850" lvl="0" marL="438150" rtl="0" algn="l">
              <a:lnSpc>
                <a:spcPct val="100000"/>
              </a:lnSpc>
              <a:spcBef>
                <a:spcPts val="0"/>
              </a:spcBef>
              <a:spcAft>
                <a:spcPts val="0"/>
              </a:spcAft>
              <a:buClr>
                <a:schemeClr val="accent1"/>
              </a:buClr>
              <a:buFont typeface="Noto Sans Symbols"/>
              <a:buNone/>
            </a:pPr>
            <a:r>
              <a:rPr b="1" lang="nl" sz="2500">
                <a:solidFill>
                  <a:schemeClr val="dk1"/>
                </a:solidFill>
                <a:latin typeface="Rambla"/>
                <a:ea typeface="Rambla"/>
                <a:cs typeface="Rambla"/>
                <a:sym typeface="Rambla"/>
              </a:rPr>
              <a:t>Johan: TL				SE		CE		Eind</a:t>
            </a:r>
            <a:endParaRPr sz="3200">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Nederlands				4,7		4,8		5</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Engels					5,2		6,2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Wiskunde				6,4		4,6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Biologie					7,0		5,0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Nask 1 					6,4		5,7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Duits					6,5		6,4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CKV					V</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LO							V</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Maatschappijleer			6,8				7</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rgbClr val="FF0000"/>
                </a:solidFill>
                <a:latin typeface="Calibri"/>
                <a:ea typeface="Calibri"/>
                <a:cs typeface="Calibri"/>
                <a:sym typeface="Calibri"/>
              </a:rPr>
              <a:t>Zakken of slagen????</a:t>
            </a:r>
            <a:endParaRPr b="1">
              <a:solidFill>
                <a:schemeClr val="dk1"/>
              </a:solidFill>
              <a:latin typeface="Calibri"/>
              <a:ea typeface="Calibri"/>
              <a:cs typeface="Calibri"/>
              <a:sym typeface="Calibri"/>
            </a:endParaRPr>
          </a:p>
          <a:p>
            <a:pPr indent="-155575" lvl="0" marL="365125" rtl="0" algn="l">
              <a:spcBef>
                <a:spcPts val="400"/>
              </a:spcBef>
              <a:spcAft>
                <a:spcPts val="0"/>
              </a:spcAft>
              <a:buClr>
                <a:schemeClr val="accent1"/>
              </a:buClr>
              <a:buSzPts val="1700"/>
              <a:buFont typeface="Noto Sans Symbols"/>
              <a:buNone/>
            </a:pPr>
            <a:r>
              <a:t/>
            </a:r>
            <a:endParaRPr b="1">
              <a:solidFill>
                <a:srgbClr val="FF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220" name="Google Shape;220;p44"/>
          <p:cNvSpPr txBox="1"/>
          <p:nvPr>
            <p:ph type="title"/>
          </p:nvPr>
        </p:nvSpPr>
        <p:spPr>
          <a:xfrm>
            <a:off x="873725" y="38655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Voorbeeld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5"/>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23850" lvl="0" marL="438150" rtl="0" algn="l">
              <a:lnSpc>
                <a:spcPct val="100000"/>
              </a:lnSpc>
              <a:spcBef>
                <a:spcPts val="0"/>
              </a:spcBef>
              <a:spcAft>
                <a:spcPts val="0"/>
              </a:spcAft>
              <a:buClr>
                <a:schemeClr val="accent1"/>
              </a:buClr>
              <a:buFont typeface="Noto Sans Symbols"/>
              <a:buNone/>
            </a:pPr>
            <a:r>
              <a:rPr b="1" lang="nl" sz="2500">
                <a:solidFill>
                  <a:schemeClr val="dk1"/>
                </a:solidFill>
                <a:latin typeface="Rambla"/>
                <a:ea typeface="Rambla"/>
                <a:cs typeface="Rambla"/>
                <a:sym typeface="Rambla"/>
              </a:rPr>
              <a:t>Johan: TL				SE		CE		Eind</a:t>
            </a:r>
            <a:endParaRPr sz="3200">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Nederlands				4,7		4,8		5</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Engels					5,2		6,2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Wiskunde				6,4		4,6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Biologie					7,0		5,0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Nask 1 					6,4		5,7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Duits					6,5		6,4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CKV					V</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LO							V</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Maatschappijleer			6,8				7</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rgbClr val="FF0000"/>
                </a:solidFill>
                <a:latin typeface="Calibri"/>
                <a:ea typeface="Calibri"/>
                <a:cs typeface="Calibri"/>
                <a:sym typeface="Calibri"/>
              </a:rPr>
              <a:t>Zakken of slagen????</a:t>
            </a:r>
            <a:endParaRPr b="1">
              <a:solidFill>
                <a:srgbClr val="FF0000"/>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rgbClr val="FF0000"/>
                </a:solidFill>
                <a:latin typeface="Calibri"/>
                <a:ea typeface="Calibri"/>
                <a:cs typeface="Calibri"/>
                <a:sym typeface="Calibri"/>
              </a:rPr>
              <a:t>Gemiddeld CE: 5,4 dus gezakt</a:t>
            </a:r>
            <a:endParaRPr b="1">
              <a:solidFill>
                <a:srgbClr val="FF0000"/>
              </a:solidFill>
              <a:latin typeface="Calibri"/>
              <a:ea typeface="Calibri"/>
              <a:cs typeface="Calibri"/>
              <a:sym typeface="Calibri"/>
            </a:endParaRPr>
          </a:p>
          <a:p>
            <a:pPr indent="-155575" lvl="0" marL="365125" rtl="0" algn="l">
              <a:spcBef>
                <a:spcPts val="400"/>
              </a:spcBef>
              <a:spcAft>
                <a:spcPts val="0"/>
              </a:spcAft>
              <a:buClr>
                <a:schemeClr val="accent1"/>
              </a:buClr>
              <a:buSzPts val="1700"/>
              <a:buFont typeface="Noto Sans Symbols"/>
              <a:buNone/>
            </a:pPr>
            <a:r>
              <a:t/>
            </a:r>
            <a:endParaRPr b="1">
              <a:solidFill>
                <a:srgbClr val="FF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226" name="Google Shape;226;p45"/>
          <p:cNvSpPr txBox="1"/>
          <p:nvPr>
            <p:ph type="title"/>
          </p:nvPr>
        </p:nvSpPr>
        <p:spPr>
          <a:xfrm>
            <a:off x="873725" y="38655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Voorbeeld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6"/>
          <p:cNvSpPr txBox="1"/>
          <p:nvPr>
            <p:ph idx="1" type="body"/>
          </p:nvPr>
        </p:nvSpPr>
        <p:spPr>
          <a:xfrm>
            <a:off x="873725" y="1152475"/>
            <a:ext cx="7540200" cy="3416400"/>
          </a:xfrm>
          <a:prstGeom prst="rect">
            <a:avLst/>
          </a:prstGeom>
        </p:spPr>
        <p:txBody>
          <a:bodyPr anchorCtr="0" anchor="t" bIns="91425" lIns="91425" spcFirstLastPara="1" rIns="91425" wrap="square" tIns="91425">
            <a:noAutofit/>
          </a:bodyPr>
          <a:lstStyle/>
          <a:p>
            <a:pPr indent="-323850" lvl="0" marL="438150" rtl="0" algn="l">
              <a:lnSpc>
                <a:spcPct val="100000"/>
              </a:lnSpc>
              <a:spcBef>
                <a:spcPts val="0"/>
              </a:spcBef>
              <a:spcAft>
                <a:spcPts val="0"/>
              </a:spcAft>
              <a:buClr>
                <a:schemeClr val="accent1"/>
              </a:buClr>
              <a:buFont typeface="Noto Sans Symbols"/>
              <a:buNone/>
            </a:pPr>
            <a:r>
              <a:rPr b="1" lang="nl" sz="2500">
                <a:solidFill>
                  <a:schemeClr val="dk1"/>
                </a:solidFill>
                <a:latin typeface="Rambla"/>
                <a:ea typeface="Rambla"/>
                <a:cs typeface="Rambla"/>
                <a:sym typeface="Rambla"/>
              </a:rPr>
              <a:t>Johan: TL				SE		CE		Eind</a:t>
            </a:r>
            <a:endParaRPr sz="3200">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Nederlands				4,7		4,8		5</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Engels					5,2		6,2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Wiskunde				6,4		4,6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Biologie					7,0		5,0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Nask 1 					6,4		5,7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rgbClr val="0000FF"/>
                </a:solidFill>
                <a:latin typeface="Calibri"/>
                <a:ea typeface="Calibri"/>
                <a:cs typeface="Calibri"/>
                <a:sym typeface="Calibri"/>
              </a:rPr>
              <a:t>Nask 2					6,0		5,9		6</a:t>
            </a:r>
            <a:endParaRPr b="1">
              <a:solidFill>
                <a:srgbClr val="0000FF"/>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Duits					6,5		6,4		6</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CKV					V</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LO							V</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chemeClr val="dk1"/>
                </a:solidFill>
                <a:latin typeface="Calibri"/>
                <a:ea typeface="Calibri"/>
                <a:cs typeface="Calibri"/>
                <a:sym typeface="Calibri"/>
              </a:rPr>
              <a:t>Maatschappijleer			6,8				7</a:t>
            </a:r>
            <a:endParaRPr b="1">
              <a:solidFill>
                <a:schemeClr val="dk1"/>
              </a:solidFill>
              <a:latin typeface="Calibri"/>
              <a:ea typeface="Calibri"/>
              <a:cs typeface="Calibri"/>
              <a:sym typeface="Calibri"/>
            </a:endParaRPr>
          </a:p>
          <a:p>
            <a:pPr indent="-323850" lvl="0" marL="438150" rtl="0" algn="l">
              <a:lnSpc>
                <a:spcPct val="100000"/>
              </a:lnSpc>
              <a:spcBef>
                <a:spcPts val="0"/>
              </a:spcBef>
              <a:spcAft>
                <a:spcPts val="0"/>
              </a:spcAft>
              <a:buClr>
                <a:schemeClr val="accent1"/>
              </a:buClr>
              <a:buFont typeface="Noto Sans Symbols"/>
              <a:buNone/>
            </a:pPr>
            <a:r>
              <a:rPr b="1" lang="nl">
                <a:solidFill>
                  <a:srgbClr val="FF0000"/>
                </a:solidFill>
                <a:latin typeface="Calibri"/>
                <a:ea typeface="Calibri"/>
                <a:cs typeface="Calibri"/>
                <a:sym typeface="Calibri"/>
              </a:rPr>
              <a:t>Zakken of slagen????</a:t>
            </a:r>
            <a:endParaRPr b="1">
              <a:solidFill>
                <a:schemeClr val="dk1"/>
              </a:solidFill>
              <a:latin typeface="Calibri"/>
              <a:ea typeface="Calibri"/>
              <a:cs typeface="Calibri"/>
              <a:sym typeface="Calibri"/>
            </a:endParaRPr>
          </a:p>
          <a:p>
            <a:pPr indent="-155575" lvl="0" marL="365125" rtl="0" algn="l">
              <a:spcBef>
                <a:spcPts val="400"/>
              </a:spcBef>
              <a:spcAft>
                <a:spcPts val="0"/>
              </a:spcAft>
              <a:buClr>
                <a:schemeClr val="accent1"/>
              </a:buClr>
              <a:buSzPts val="1700"/>
              <a:buFont typeface="Noto Sans Symbols"/>
              <a:buNone/>
            </a:pPr>
            <a:r>
              <a:t/>
            </a:r>
            <a:endParaRPr b="1">
              <a:solidFill>
                <a:srgbClr val="FF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232" name="Google Shape;232;p46"/>
          <p:cNvSpPr txBox="1"/>
          <p:nvPr>
            <p:ph type="title"/>
          </p:nvPr>
        </p:nvSpPr>
        <p:spPr>
          <a:xfrm>
            <a:off x="873725" y="386550"/>
            <a:ext cx="75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Voorbeeld 1 (dezelfde cijfers, maar met extra </a:t>
            </a:r>
            <a:endParaRPr/>
          </a:p>
          <a:p>
            <a:pPr indent="457200" lvl="0" marL="5943600" rtl="0" algn="l">
              <a:spcBef>
                <a:spcPts val="0"/>
              </a:spcBef>
              <a:spcAft>
                <a:spcPts val="0"/>
              </a:spcAft>
              <a:buNone/>
            </a:pPr>
            <a:r>
              <a:rPr lang="nl"/>
              <a:t>vak)</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ngelland Burgum">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ngelland Burgum">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